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7" r:id="rId3"/>
    <p:sldId id="287" r:id="rId4"/>
    <p:sldId id="266" r:id="rId5"/>
    <p:sldId id="269" r:id="rId6"/>
    <p:sldId id="274" r:id="rId7"/>
    <p:sldId id="273" r:id="rId8"/>
    <p:sldId id="290" r:id="rId9"/>
    <p:sldId id="272" r:id="rId10"/>
    <p:sldId id="270" r:id="rId11"/>
    <p:sldId id="271" r:id="rId12"/>
    <p:sldId id="268" r:id="rId13"/>
    <p:sldId id="288" r:id="rId14"/>
    <p:sldId id="275" r:id="rId15"/>
    <p:sldId id="276" r:id="rId16"/>
    <p:sldId id="286" r:id="rId17"/>
    <p:sldId id="289" r:id="rId18"/>
    <p:sldId id="279" r:id="rId19"/>
    <p:sldId id="277" r:id="rId20"/>
    <p:sldId id="278" r:id="rId21"/>
    <p:sldId id="284" r:id="rId22"/>
    <p:sldId id="285" r:id="rId23"/>
    <p:sldId id="283" r:id="rId24"/>
    <p:sldId id="282" r:id="rId25"/>
    <p:sldId id="291" r:id="rId26"/>
    <p:sldId id="281" r:id="rId27"/>
    <p:sldId id="280" r:id="rId28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B46"/>
    <a:srgbClr val="112940"/>
    <a:srgbClr val="1A1F24"/>
    <a:srgbClr val="D8E8F7"/>
    <a:srgbClr val="005337"/>
    <a:srgbClr val="7E3900"/>
    <a:srgbClr val="F13D2F"/>
    <a:srgbClr val="143B60"/>
    <a:srgbClr val="081826"/>
    <a:srgbClr val="9A9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86" autoAdjust="0"/>
    <p:restoredTop sz="94660"/>
  </p:normalViewPr>
  <p:slideViewPr>
    <p:cSldViewPr>
      <p:cViewPr>
        <p:scale>
          <a:sx n="25" d="100"/>
          <a:sy n="25" d="100"/>
        </p:scale>
        <p:origin x="3552" y="1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6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8"/>
            <a:ext cx="13716000" cy="248364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03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66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547689"/>
            <a:ext cx="3943350" cy="871775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547689"/>
            <a:ext cx="11601450" cy="871775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39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7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2564609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6884197"/>
            <a:ext cx="15773400" cy="2250282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78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91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9"/>
            <a:ext cx="15773400" cy="198834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5" y="2521746"/>
            <a:ext cx="77366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5" y="3757615"/>
            <a:ext cx="77366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2521746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44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55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71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9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4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76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9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4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9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98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1B57-432B-4855-A7F3-89B13A79E45D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331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11520" userDrawn="1">
          <p15:clr>
            <a:srgbClr val="F26B43"/>
          </p15:clr>
        </p15:guide>
        <p15:guide id="3" pos="160" userDrawn="1">
          <p15:clr>
            <a:srgbClr val="F26B43"/>
          </p15:clr>
        </p15:guide>
        <p15:guide id="4" pos="812" userDrawn="1">
          <p15:clr>
            <a:srgbClr val="F26B43"/>
          </p15:clr>
        </p15:guide>
        <p15:guide id="5" pos="972" userDrawn="1">
          <p15:clr>
            <a:srgbClr val="F26B43"/>
          </p15:clr>
        </p15:guide>
        <p15:guide id="6" pos="1622" userDrawn="1">
          <p15:clr>
            <a:srgbClr val="F26B43"/>
          </p15:clr>
        </p15:guide>
        <p15:guide id="7" pos="1782" userDrawn="1">
          <p15:clr>
            <a:srgbClr val="F26B43"/>
          </p15:clr>
        </p15:guide>
        <p15:guide id="8" pos="2434" userDrawn="1">
          <p15:clr>
            <a:srgbClr val="F26B43"/>
          </p15:clr>
        </p15:guide>
        <p15:guide id="9" pos="2594" userDrawn="1">
          <p15:clr>
            <a:srgbClr val="F26B43"/>
          </p15:clr>
        </p15:guide>
        <p15:guide id="10" pos="3246" userDrawn="1">
          <p15:clr>
            <a:srgbClr val="F26B43"/>
          </p15:clr>
        </p15:guide>
        <p15:guide id="11" pos="3406" userDrawn="1">
          <p15:clr>
            <a:srgbClr val="F26B43"/>
          </p15:clr>
        </p15:guide>
        <p15:guide id="12" pos="4058" userDrawn="1">
          <p15:clr>
            <a:srgbClr val="F26B43"/>
          </p15:clr>
        </p15:guide>
        <p15:guide id="13" pos="4218" userDrawn="1">
          <p15:clr>
            <a:srgbClr val="F26B43"/>
          </p15:clr>
        </p15:guide>
        <p15:guide id="14" pos="4868" userDrawn="1">
          <p15:clr>
            <a:srgbClr val="F26B43"/>
          </p15:clr>
        </p15:guide>
        <p15:guide id="15" pos="5028" userDrawn="1">
          <p15:clr>
            <a:srgbClr val="F26B43"/>
          </p15:clr>
        </p15:guide>
        <p15:guide id="16" pos="5680" userDrawn="1">
          <p15:clr>
            <a:srgbClr val="F26B43"/>
          </p15:clr>
        </p15:guide>
        <p15:guide id="17" pos="5840" userDrawn="1">
          <p15:clr>
            <a:srgbClr val="F26B43"/>
          </p15:clr>
        </p15:guide>
        <p15:guide id="18" pos="6492" userDrawn="1">
          <p15:clr>
            <a:srgbClr val="F26B43"/>
          </p15:clr>
        </p15:guide>
        <p15:guide id="19" pos="6652" userDrawn="1">
          <p15:clr>
            <a:srgbClr val="F26B43"/>
          </p15:clr>
        </p15:guide>
        <p15:guide id="20" pos="7302" userDrawn="1">
          <p15:clr>
            <a:srgbClr val="F26B43"/>
          </p15:clr>
        </p15:guide>
        <p15:guide id="21" pos="7462" userDrawn="1">
          <p15:clr>
            <a:srgbClr val="F26B43"/>
          </p15:clr>
        </p15:guide>
        <p15:guide id="22" pos="8114" userDrawn="1">
          <p15:clr>
            <a:srgbClr val="F26B43"/>
          </p15:clr>
        </p15:guide>
        <p15:guide id="23" pos="8274" userDrawn="1">
          <p15:clr>
            <a:srgbClr val="F26B43"/>
          </p15:clr>
        </p15:guide>
        <p15:guide id="24" pos="8926" userDrawn="1">
          <p15:clr>
            <a:srgbClr val="F26B43"/>
          </p15:clr>
        </p15:guide>
        <p15:guide id="25" pos="9086" userDrawn="1">
          <p15:clr>
            <a:srgbClr val="F26B43"/>
          </p15:clr>
        </p15:guide>
        <p15:guide id="26" pos="9738" userDrawn="1">
          <p15:clr>
            <a:srgbClr val="F26B43"/>
          </p15:clr>
        </p15:guide>
        <p15:guide id="27" pos="9898" userDrawn="1">
          <p15:clr>
            <a:srgbClr val="F26B43"/>
          </p15:clr>
        </p15:guide>
        <p15:guide id="28" pos="10548" userDrawn="1">
          <p15:clr>
            <a:srgbClr val="F26B43"/>
          </p15:clr>
        </p15:guide>
        <p15:guide id="29" pos="10708" userDrawn="1">
          <p15:clr>
            <a:srgbClr val="F26B43"/>
          </p15:clr>
        </p15:guide>
        <p15:guide id="30" pos="11360" userDrawn="1">
          <p15:clr>
            <a:srgbClr val="F26B43"/>
          </p15:clr>
        </p15:guide>
        <p15:guide id="31" orient="horz" userDrawn="1">
          <p15:clr>
            <a:srgbClr val="F26B43"/>
          </p15:clr>
        </p15:guide>
        <p15:guide id="32" orient="horz" pos="6480" userDrawn="1">
          <p15:clr>
            <a:srgbClr val="F26B43"/>
          </p15:clr>
        </p15:guide>
        <p15:guide id="33" orient="horz" pos="302" userDrawn="1">
          <p15:clr>
            <a:srgbClr val="F26B43"/>
          </p15:clr>
        </p15:guide>
        <p15:guide id="34" orient="horz" pos="462" userDrawn="1">
          <p15:clr>
            <a:srgbClr val="F26B43"/>
          </p15:clr>
        </p15:guide>
        <p15:guide id="35" orient="horz" pos="766" userDrawn="1">
          <p15:clr>
            <a:srgbClr val="F26B43"/>
          </p15:clr>
        </p15:guide>
        <p15:guide id="36" orient="horz" pos="926" userDrawn="1">
          <p15:clr>
            <a:srgbClr val="F26B43"/>
          </p15:clr>
        </p15:guide>
        <p15:guide id="37" orient="horz" pos="1228" userDrawn="1">
          <p15:clr>
            <a:srgbClr val="F26B43"/>
          </p15:clr>
        </p15:guide>
        <p15:guide id="38" orient="horz" pos="1388" userDrawn="1">
          <p15:clr>
            <a:srgbClr val="F26B43"/>
          </p15:clr>
        </p15:guide>
        <p15:guide id="39" orient="horz" pos="1692" userDrawn="1">
          <p15:clr>
            <a:srgbClr val="F26B43"/>
          </p15:clr>
        </p15:guide>
        <p15:guide id="40" orient="horz" pos="1852" userDrawn="1">
          <p15:clr>
            <a:srgbClr val="F26B43"/>
          </p15:clr>
        </p15:guide>
        <p15:guide id="41" orient="horz" pos="2154" userDrawn="1">
          <p15:clr>
            <a:srgbClr val="F26B43"/>
          </p15:clr>
        </p15:guide>
        <p15:guide id="42" orient="horz" pos="2314" userDrawn="1">
          <p15:clr>
            <a:srgbClr val="F26B43"/>
          </p15:clr>
        </p15:guide>
        <p15:guide id="43" orient="horz" pos="2618" userDrawn="1">
          <p15:clr>
            <a:srgbClr val="F26B43"/>
          </p15:clr>
        </p15:guide>
        <p15:guide id="44" orient="horz" pos="2778" userDrawn="1">
          <p15:clr>
            <a:srgbClr val="F26B43"/>
          </p15:clr>
        </p15:guide>
        <p15:guide id="45" orient="horz" pos="3080" userDrawn="1">
          <p15:clr>
            <a:srgbClr val="F26B43"/>
          </p15:clr>
        </p15:guide>
        <p15:guide id="46" orient="horz" pos="3240" userDrawn="1">
          <p15:clr>
            <a:srgbClr val="F26B43"/>
          </p15:clr>
        </p15:guide>
        <p15:guide id="47" orient="horz" pos="3542" userDrawn="1">
          <p15:clr>
            <a:srgbClr val="F26B43"/>
          </p15:clr>
        </p15:guide>
        <p15:guide id="48" orient="horz" pos="3702" userDrawn="1">
          <p15:clr>
            <a:srgbClr val="F26B43"/>
          </p15:clr>
        </p15:guide>
        <p15:guide id="49" orient="horz" pos="4006" userDrawn="1">
          <p15:clr>
            <a:srgbClr val="F26B43"/>
          </p15:clr>
        </p15:guide>
        <p15:guide id="50" orient="horz" pos="4166" userDrawn="1">
          <p15:clr>
            <a:srgbClr val="F26B43"/>
          </p15:clr>
        </p15:guide>
        <p15:guide id="51" orient="horz" pos="4468" userDrawn="1">
          <p15:clr>
            <a:srgbClr val="F26B43"/>
          </p15:clr>
        </p15:guide>
        <p15:guide id="52" orient="horz" pos="4628" userDrawn="1">
          <p15:clr>
            <a:srgbClr val="F26B43"/>
          </p15:clr>
        </p15:guide>
        <p15:guide id="53" orient="horz" pos="4932" userDrawn="1">
          <p15:clr>
            <a:srgbClr val="F26B43"/>
          </p15:clr>
        </p15:guide>
        <p15:guide id="54" orient="horz" pos="5092" userDrawn="1">
          <p15:clr>
            <a:srgbClr val="F26B43"/>
          </p15:clr>
        </p15:guide>
        <p15:guide id="55" orient="horz" pos="5394" userDrawn="1">
          <p15:clr>
            <a:srgbClr val="F26B43"/>
          </p15:clr>
        </p15:guide>
        <p15:guide id="56" orient="horz" pos="5554" userDrawn="1">
          <p15:clr>
            <a:srgbClr val="F26B43"/>
          </p15:clr>
        </p15:guide>
        <p15:guide id="57" orient="horz" pos="5858" userDrawn="1">
          <p15:clr>
            <a:srgbClr val="F26B43"/>
          </p15:clr>
        </p15:guide>
        <p15:guide id="58" orient="horz" pos="6018" userDrawn="1">
          <p15:clr>
            <a:srgbClr val="F26B43"/>
          </p15:clr>
        </p15:guide>
        <p15:guide id="59" orient="horz" pos="6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hyperlink" Target="http://tex.stackexchange.com/questions/254074/how-to-draw-a-bunch-of-documents-icon-with-tikz" TargetMode="External"/><Relationship Id="rId26" Type="http://schemas.openxmlformats.org/officeDocument/2006/relationships/hyperlink" Target="https://commons.wikimedia.org/wiki/File:Tags_font_awesome.svg" TargetMode="External"/><Relationship Id="rId39" Type="http://schemas.openxmlformats.org/officeDocument/2006/relationships/image" Target="../media/image21.png"/><Relationship Id="rId21" Type="http://schemas.openxmlformats.org/officeDocument/2006/relationships/image" Target="../media/image13.png"/><Relationship Id="rId34" Type="http://schemas.openxmlformats.org/officeDocument/2006/relationships/image" Target="../media/image19.png"/><Relationship Id="rId42" Type="http://schemas.microsoft.com/office/2007/relationships/hdphoto" Target="../media/hdphoto4.wdp"/><Relationship Id="rId47" Type="http://schemas.openxmlformats.org/officeDocument/2006/relationships/image" Target="../media/image25.png"/><Relationship Id="rId50" Type="http://schemas.openxmlformats.org/officeDocument/2006/relationships/hyperlink" Target="https://en.wikiversity.org/wiki/Motivation_and_emotion/Book/2016/Sexual_motivation_and_hormones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6" Type="http://schemas.openxmlformats.org/officeDocument/2006/relationships/hyperlink" Target="http://businessprocedures.rdb.rw/procedure/15/51/step/196?l=en" TargetMode="External"/><Relationship Id="rId29" Type="http://schemas.openxmlformats.org/officeDocument/2006/relationships/image" Target="../media/image17.png"/><Relationship Id="rId11" Type="http://schemas.openxmlformats.org/officeDocument/2006/relationships/image" Target="../media/image8.svg"/><Relationship Id="rId24" Type="http://schemas.openxmlformats.org/officeDocument/2006/relationships/hyperlink" Target="https://www.youngeek.com/encontrar-correos-electronicos-cualquier-empresa-paso-paso/" TargetMode="External"/><Relationship Id="rId32" Type="http://schemas.openxmlformats.org/officeDocument/2006/relationships/image" Target="../media/image18.png"/><Relationship Id="rId37" Type="http://schemas.microsoft.com/office/2007/relationships/hdphoto" Target="../media/hdphoto3.wdp"/><Relationship Id="rId40" Type="http://schemas.openxmlformats.org/officeDocument/2006/relationships/hyperlink" Target="https://commons.wikimedia.org/wiki/File:Octicons-package.svg" TargetMode="External"/><Relationship Id="rId45" Type="http://schemas.openxmlformats.org/officeDocument/2006/relationships/hyperlink" Target="https://commons.wikimedia.org/wiki/File:Icon_people.svg" TargetMode="External"/><Relationship Id="rId5" Type="http://schemas.openxmlformats.org/officeDocument/2006/relationships/hyperlink" Target="https://pixabay.com/es/embudo-azul-cono-cifrado-309721/" TargetMode="External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hyperlink" Target="https://commons.wikimedia.org/wiki/File:Ios-home-outline.svg" TargetMode="External"/><Relationship Id="rId36" Type="http://schemas.openxmlformats.org/officeDocument/2006/relationships/image" Target="../media/image20.png"/><Relationship Id="rId49" Type="http://schemas.openxmlformats.org/officeDocument/2006/relationships/image" Target="../media/image26.png"/><Relationship Id="rId10" Type="http://schemas.openxmlformats.org/officeDocument/2006/relationships/image" Target="../media/image7.svg"/><Relationship Id="rId19" Type="http://schemas.openxmlformats.org/officeDocument/2006/relationships/image" Target="../media/image12.png"/><Relationship Id="rId31" Type="http://schemas.openxmlformats.org/officeDocument/2006/relationships/hyperlink" Target="https://www.rawpixel.com/image/413931/group-diverse-people-having-business-meeting" TargetMode="External"/><Relationship Id="rId44" Type="http://schemas.openxmlformats.org/officeDocument/2006/relationships/image" Target="../media/image23.png"/><Relationship Id="rId52" Type="http://schemas.openxmlformats.org/officeDocument/2006/relationships/hyperlink" Target="https://pixabay.com/en/x-cross-close-symbol-icon-button-1727490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6.svg"/><Relationship Id="rId14" Type="http://schemas.openxmlformats.org/officeDocument/2006/relationships/hyperlink" Target="https://commons.wikimedia.org/wiki/File:Dimension_Lines.png" TargetMode="External"/><Relationship Id="rId22" Type="http://schemas.openxmlformats.org/officeDocument/2006/relationships/hyperlink" Target="https://commons.wikimedia.org/wiki/File:Ic_shopping_cart_48px.svg" TargetMode="External"/><Relationship Id="rId27" Type="http://schemas.openxmlformats.org/officeDocument/2006/relationships/image" Target="../media/image16.png"/><Relationship Id="rId30" Type="http://schemas.microsoft.com/office/2007/relationships/hdphoto" Target="../media/hdphoto2.wdp"/><Relationship Id="rId35" Type="http://schemas.openxmlformats.org/officeDocument/2006/relationships/hyperlink" Target="https://ifrs.edu.br/alvorada/comunidade-academica-e-convidada-a-debater-o-calendario-2020/icone-agenda-calendario/" TargetMode="External"/><Relationship Id="rId43" Type="http://schemas.openxmlformats.org/officeDocument/2006/relationships/hyperlink" Target="https://commons.wikimedia.org/wiki/File:Toilets_unisex.svg" TargetMode="External"/><Relationship Id="rId48" Type="http://schemas.openxmlformats.org/officeDocument/2006/relationships/hyperlink" Target="http://game-icons.net/delapouite/originals/male.html" TargetMode="External"/><Relationship Id="rId8" Type="http://schemas.openxmlformats.org/officeDocument/2006/relationships/image" Target="../media/image5.png"/><Relationship Id="rId51" Type="http://schemas.openxmlformats.org/officeDocument/2006/relationships/image" Target="../media/image27.png"/><Relationship Id="rId3" Type="http://schemas.openxmlformats.org/officeDocument/2006/relationships/hyperlink" Target="https://pixabay.com/en/female-portrait-avatar-face-head-306407/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hyperlink" Target="https://commons.wikimedia.org/wiki/File:Filter.svg" TargetMode="External"/><Relationship Id="rId38" Type="http://schemas.openxmlformats.org/officeDocument/2006/relationships/hyperlink" Target="http://www.pngall.com/team-png" TargetMode="External"/><Relationship Id="rId46" Type="http://schemas.openxmlformats.org/officeDocument/2006/relationships/image" Target="../media/image24.png"/><Relationship Id="rId20" Type="http://schemas.openxmlformats.org/officeDocument/2006/relationships/hyperlink" Target="https://commons.wikimedia.org/wiki/File:Dollar_Sign.svg" TargetMode="External"/><Relationship Id="rId41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frs.edu.br/alvorada/comunidade-academica-e-convidada-a-debater-o-calendario-2020/icone-agenda-calendario/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pixabay.com/es/embudo-azul-cono-cifrado-309721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sale-png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s/embudo-azul-cono-cifrado-309721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ilter.sv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frs.edu.br/alvorada/comunidade-academica-e-convidada-a-debater-o-calendario-2020/icone-agenda-calendario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mmons.wikimedia.org/wiki/File:Money_Flat_Icon.svg" TargetMode="Externa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zoomgraf.blogspot.com/2012/04/tarjetas-de-pagocreditopng-fondo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Filter.svg" TargetMode="External"/><Relationship Id="rId3" Type="http://schemas.openxmlformats.org/officeDocument/2006/relationships/hyperlink" Target="https://ifrs.edu.br/alvorada/comunidade-academica-e-convidada-a-debater-o-calendario-2020/icone-agenda-calendario/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awpixel.com/image/413931/group-diverse-people-having-business-meeting" TargetMode="External"/><Relationship Id="rId5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26" Type="http://schemas.openxmlformats.org/officeDocument/2006/relationships/hyperlink" Target="https://dtecnica.com/agendamento/" TargetMode="External"/><Relationship Id="rId39" Type="http://schemas.openxmlformats.org/officeDocument/2006/relationships/image" Target="../media/image42.png"/><Relationship Id="rId21" Type="http://schemas.openxmlformats.org/officeDocument/2006/relationships/image" Target="../media/image36.png"/><Relationship Id="rId34" Type="http://schemas.openxmlformats.org/officeDocument/2006/relationships/hyperlink" Target="https://cassandrajohn.com/2016/07/26/first-rules-of-data-analysis/" TargetMode="External"/><Relationship Id="rId42" Type="http://schemas.openxmlformats.org/officeDocument/2006/relationships/hyperlink" Target="https://pixabay.com/en/visa-brand-payment-electronic-icon-2623015/" TargetMode="External"/><Relationship Id="rId47" Type="http://schemas.openxmlformats.org/officeDocument/2006/relationships/image" Target="../media/image46.png"/><Relationship Id="rId50" Type="http://schemas.openxmlformats.org/officeDocument/2006/relationships/hyperlink" Target="https://commons.wikimedia.org/wiki/File:Money_Flat_Icon.svg" TargetMode="External"/><Relationship Id="rId55" Type="http://schemas.openxmlformats.org/officeDocument/2006/relationships/hyperlink" Target="https://commons.wikimedia.org/wiki/File:Ic_shopping_cart_48px.svg" TargetMode="External"/><Relationship Id="rId63" Type="http://schemas.openxmlformats.org/officeDocument/2006/relationships/hyperlink" Target="http://www.pngall.com/calendar-png" TargetMode="External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9" Type="http://schemas.openxmlformats.org/officeDocument/2006/relationships/image" Target="../media/image18.png"/><Relationship Id="rId11" Type="http://schemas.openxmlformats.org/officeDocument/2006/relationships/image" Target="../media/image31.png"/><Relationship Id="rId24" Type="http://schemas.openxmlformats.org/officeDocument/2006/relationships/image" Target="../media/image38.png"/><Relationship Id="rId32" Type="http://schemas.openxmlformats.org/officeDocument/2006/relationships/image" Target="../media/image40.png"/><Relationship Id="rId37" Type="http://schemas.openxmlformats.org/officeDocument/2006/relationships/image" Target="../media/image19.png"/><Relationship Id="rId40" Type="http://schemas.openxmlformats.org/officeDocument/2006/relationships/hyperlink" Target="http://zoomgraf.blogspot.com/2012/04/tarjetas-de-pagocreditopng-fondo.html" TargetMode="External"/><Relationship Id="rId45" Type="http://schemas.openxmlformats.org/officeDocument/2006/relationships/image" Target="../media/image45.png"/><Relationship Id="rId53" Type="http://schemas.openxmlformats.org/officeDocument/2006/relationships/image" Target="../media/image50.png"/><Relationship Id="rId58" Type="http://schemas.openxmlformats.org/officeDocument/2006/relationships/image" Target="../media/image53.png"/><Relationship Id="rId5" Type="http://schemas.openxmlformats.org/officeDocument/2006/relationships/hyperlink" Target="https://commons.wikimedia.org/wiki/File:Out_of_date_clock_icon_2.svg" TargetMode="External"/><Relationship Id="rId61" Type="http://schemas.openxmlformats.org/officeDocument/2006/relationships/hyperlink" Target="https://commons.wikimedia.org/wiki/File:Circle-icons-crossroads.svg" TargetMode="External"/><Relationship Id="rId19" Type="http://schemas.microsoft.com/office/2007/relationships/hdphoto" Target="../media/hdphoto7.wdp"/><Relationship Id="rId14" Type="http://schemas.microsoft.com/office/2007/relationships/hdphoto" Target="../media/hdphoto6.wdp"/><Relationship Id="rId22" Type="http://schemas.openxmlformats.org/officeDocument/2006/relationships/image" Target="../media/image37.png"/><Relationship Id="rId27" Type="http://schemas.openxmlformats.org/officeDocument/2006/relationships/image" Target="../media/image2.png"/><Relationship Id="rId30" Type="http://schemas.openxmlformats.org/officeDocument/2006/relationships/hyperlink" Target="https://commons.wikimedia.org/wiki/File:Filter.svg" TargetMode="External"/><Relationship Id="rId35" Type="http://schemas.openxmlformats.org/officeDocument/2006/relationships/image" Target="../media/image41.png"/><Relationship Id="rId43" Type="http://schemas.openxmlformats.org/officeDocument/2006/relationships/image" Target="../media/image44.png"/><Relationship Id="rId48" Type="http://schemas.openxmlformats.org/officeDocument/2006/relationships/hyperlink" Target="https://ux.stackexchange.com/questions/79127/should-we-tell-users-that-a-link-or-button-will-open-in-a-new-tab-or-window-ho" TargetMode="External"/><Relationship Id="rId56" Type="http://schemas.openxmlformats.org/officeDocument/2006/relationships/image" Target="../media/image52.png"/><Relationship Id="rId8" Type="http://schemas.openxmlformats.org/officeDocument/2006/relationships/hyperlink" Target="http://commons.wikimedia.org/wiki/File:Green_sphere.svg" TargetMode="External"/><Relationship Id="rId51" Type="http://schemas.openxmlformats.org/officeDocument/2006/relationships/image" Target="../media/image48.png"/><Relationship Id="rId3" Type="http://schemas.openxmlformats.org/officeDocument/2006/relationships/hyperlink" Target="https://pixabay.com/en/female-portrait-avatar-face-head-306407/" TargetMode="External"/><Relationship Id="rId12" Type="http://schemas.openxmlformats.org/officeDocument/2006/relationships/hyperlink" Target="https://pixabay.com/pt/av%C3%B3s-casal-idoso-idosos-casal-1800224/" TargetMode="External"/><Relationship Id="rId17" Type="http://schemas.openxmlformats.org/officeDocument/2006/relationships/image" Target="../media/image34.svg"/><Relationship Id="rId25" Type="http://schemas.microsoft.com/office/2007/relationships/hdphoto" Target="../media/hdphoto8.wdp"/><Relationship Id="rId33" Type="http://schemas.microsoft.com/office/2007/relationships/hdphoto" Target="../media/hdphoto9.wdp"/><Relationship Id="rId38" Type="http://schemas.openxmlformats.org/officeDocument/2006/relationships/hyperlink" Target="https://ifrs.edu.br/alvorada/comunidade-academica-e-convidada-a-debater-o-calendario-2020/icone-agenda-calendario/" TargetMode="External"/><Relationship Id="rId46" Type="http://schemas.openxmlformats.org/officeDocument/2006/relationships/hyperlink" Target="http://commons.wikimedia.org/wiki/File:Emojione_1F4B8.svg" TargetMode="External"/><Relationship Id="rId59" Type="http://schemas.openxmlformats.org/officeDocument/2006/relationships/hyperlink" Target="http://www.pngall.com/roi-png/download/12605" TargetMode="External"/><Relationship Id="rId20" Type="http://schemas.openxmlformats.org/officeDocument/2006/relationships/hyperlink" Target="https://pixabay.com/en/male-female-icon-avatar-man-woman-1354358/" TargetMode="External"/><Relationship Id="rId41" Type="http://schemas.openxmlformats.org/officeDocument/2006/relationships/image" Target="../media/image43.png"/><Relationship Id="rId54" Type="http://schemas.openxmlformats.org/officeDocument/2006/relationships/image" Target="../media/image51.png"/><Relationship Id="rId6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5" Type="http://schemas.openxmlformats.org/officeDocument/2006/relationships/hyperlink" Target="http://docs.inasafe.org/fr/training/socialisation/inasafe_concepts.html" TargetMode="External"/><Relationship Id="rId23" Type="http://schemas.openxmlformats.org/officeDocument/2006/relationships/hyperlink" Target="http://pngimg.com/download/31651" TargetMode="External"/><Relationship Id="rId28" Type="http://schemas.openxmlformats.org/officeDocument/2006/relationships/hyperlink" Target="https://pixabay.com/es/embudo-azul-cono-cifrado-309721/" TargetMode="External"/><Relationship Id="rId36" Type="http://schemas.openxmlformats.org/officeDocument/2006/relationships/hyperlink" Target="https://commons.wikimedia.org/wiki/File:Clean-up_no_human-like_stuff.png" TargetMode="External"/><Relationship Id="rId49" Type="http://schemas.openxmlformats.org/officeDocument/2006/relationships/image" Target="../media/image47.png"/><Relationship Id="rId57" Type="http://schemas.openxmlformats.org/officeDocument/2006/relationships/hyperlink" Target="https://commons.wikimedia.org/wiki/File:Price_Tag_Flat_Icon_Vector.svg" TargetMode="External"/><Relationship Id="rId10" Type="http://schemas.openxmlformats.org/officeDocument/2006/relationships/hyperlink" Target="https://commons.wikimedia.org/wiki/File:Button_Icon_Yellow.svg" TargetMode="External"/><Relationship Id="rId31" Type="http://schemas.openxmlformats.org/officeDocument/2006/relationships/image" Target="../media/image39.png"/><Relationship Id="rId44" Type="http://schemas.openxmlformats.org/officeDocument/2006/relationships/hyperlink" Target="https://www.pcihispano.com/pagos-recurrentes-y-pagos-en-un-clic-que-son-que-beneficios-aportan-que-riesgos-implican-y-como-se-pueden-gestionar-de-forma-segura/" TargetMode="External"/><Relationship Id="rId52" Type="http://schemas.openxmlformats.org/officeDocument/2006/relationships/image" Target="../media/image49.png"/><Relationship Id="rId60" Type="http://schemas.openxmlformats.org/officeDocument/2006/relationships/image" Target="../media/image54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frs.edu.br/alvorada/comunidade-academica-e-convidada-a-debater-o-calendario-2020/icone-agenda-calendario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frs.edu.br/alvorada/comunidade-academica-e-convidada-a-debater-o-calendario-2020/icone-agenda-calendario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Octicons-package.svg" TargetMode="External"/><Relationship Id="rId13" Type="http://schemas.openxmlformats.org/officeDocument/2006/relationships/image" Target="../media/image55.png"/><Relationship Id="rId3" Type="http://schemas.openxmlformats.org/officeDocument/2006/relationships/image" Target="../media/image117.png"/><Relationship Id="rId7" Type="http://schemas.openxmlformats.org/officeDocument/2006/relationships/image" Target="../media/image21.png"/><Relationship Id="rId12" Type="http://schemas.openxmlformats.org/officeDocument/2006/relationships/hyperlink" Target="https://pixabay.com/es/embudo-azul-cono-cifrado-309721/" TargetMode="External"/><Relationship Id="rId2" Type="http://schemas.openxmlformats.org/officeDocument/2006/relationships/image" Target="../media/image108.png"/><Relationship Id="rId16" Type="http://schemas.openxmlformats.org/officeDocument/2006/relationships/hyperlink" Target="https://commons.wikimedia.org/wiki/File:Ic_shopping_cart_48px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ngall.com/team-png" TargetMode="External"/><Relationship Id="rId11" Type="http://schemas.openxmlformats.org/officeDocument/2006/relationships/image" Target="../media/image2.png"/><Relationship Id="rId5" Type="http://schemas.microsoft.com/office/2007/relationships/hdphoto" Target="../media/hdphoto3.wdp"/><Relationship Id="rId15" Type="http://schemas.openxmlformats.org/officeDocument/2006/relationships/image" Target="../media/image51.png"/><Relationship Id="rId10" Type="http://schemas.openxmlformats.org/officeDocument/2006/relationships/hyperlink" Target="https://ifrs.edu.br/alvorada/comunidade-academica-e-convidada-a-debater-o-calendario-2020/icone-agenda-calendario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19.png"/><Relationship Id="rId14" Type="http://schemas.openxmlformats.org/officeDocument/2006/relationships/hyperlink" Target="http://www.pngall.com/calendar-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hyperlink" Target="http://www.pngall.com/team-png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Filter.svg" TargetMode="External"/><Relationship Id="rId13" Type="http://schemas.openxmlformats.org/officeDocument/2006/relationships/image" Target="../media/image123.png"/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12" Type="http://schemas.openxmlformats.org/officeDocument/2006/relationships/hyperlink" Target="https://freesvg.org/refresh-ic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svg"/><Relationship Id="rId11" Type="http://schemas.openxmlformats.org/officeDocument/2006/relationships/image" Target="../media/image122.png"/><Relationship Id="rId5" Type="http://schemas.openxmlformats.org/officeDocument/2006/relationships/image" Target="../media/image120.png"/><Relationship Id="rId10" Type="http://schemas.openxmlformats.org/officeDocument/2006/relationships/hyperlink" Target="https://pixabay.com/en/x-cross-close-symbol-icon-button-1727490/" TargetMode="External"/><Relationship Id="rId4" Type="http://schemas.openxmlformats.org/officeDocument/2006/relationships/hyperlink" Target="http://www.pngall.com/team-png" TargetMode="External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9" Type="http://schemas.openxmlformats.org/officeDocument/2006/relationships/image" Target="../media/image93.svg"/><Relationship Id="rId21" Type="http://schemas.openxmlformats.org/officeDocument/2006/relationships/image" Target="../media/image75.sv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47" Type="http://schemas.openxmlformats.org/officeDocument/2006/relationships/image" Target="../media/image101.svg"/><Relationship Id="rId50" Type="http://schemas.openxmlformats.org/officeDocument/2006/relationships/image" Target="../media/image104.png"/><Relationship Id="rId55" Type="http://schemas.openxmlformats.org/officeDocument/2006/relationships/image" Target="../media/image109.pn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9" Type="http://schemas.openxmlformats.org/officeDocument/2006/relationships/image" Target="../media/image83.svg"/><Relationship Id="rId11" Type="http://schemas.openxmlformats.org/officeDocument/2006/relationships/image" Target="../media/image65.sv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37" Type="http://schemas.openxmlformats.org/officeDocument/2006/relationships/image" Target="../media/image91.svg"/><Relationship Id="rId40" Type="http://schemas.openxmlformats.org/officeDocument/2006/relationships/image" Target="../media/image94.png"/><Relationship Id="rId45" Type="http://schemas.openxmlformats.org/officeDocument/2006/relationships/image" Target="../media/image99.svg"/><Relationship Id="rId53" Type="http://schemas.openxmlformats.org/officeDocument/2006/relationships/image" Target="../media/image107.pn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31" Type="http://schemas.openxmlformats.org/officeDocument/2006/relationships/image" Target="../media/image85.svg"/><Relationship Id="rId44" Type="http://schemas.openxmlformats.org/officeDocument/2006/relationships/image" Target="../media/image98.png"/><Relationship Id="rId52" Type="http://schemas.openxmlformats.org/officeDocument/2006/relationships/image" Target="../media/image106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svg"/><Relationship Id="rId30" Type="http://schemas.openxmlformats.org/officeDocument/2006/relationships/image" Target="../media/image84.png"/><Relationship Id="rId35" Type="http://schemas.openxmlformats.org/officeDocument/2006/relationships/image" Target="../media/image89.svg"/><Relationship Id="rId43" Type="http://schemas.openxmlformats.org/officeDocument/2006/relationships/image" Target="../media/image97.svg"/><Relationship Id="rId48" Type="http://schemas.openxmlformats.org/officeDocument/2006/relationships/image" Target="../media/image102.png"/><Relationship Id="rId8" Type="http://schemas.openxmlformats.org/officeDocument/2006/relationships/image" Target="../media/image62.png"/><Relationship Id="rId51" Type="http://schemas.openxmlformats.org/officeDocument/2006/relationships/image" Target="../media/image105.svg"/><Relationship Id="rId3" Type="http://schemas.openxmlformats.org/officeDocument/2006/relationships/image" Target="../media/image57.sv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5" Type="http://schemas.openxmlformats.org/officeDocument/2006/relationships/image" Target="../media/image79.svg"/><Relationship Id="rId33" Type="http://schemas.openxmlformats.org/officeDocument/2006/relationships/image" Target="../media/image87.sv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0" Type="http://schemas.openxmlformats.org/officeDocument/2006/relationships/image" Target="../media/image74.png"/><Relationship Id="rId41" Type="http://schemas.openxmlformats.org/officeDocument/2006/relationships/image" Target="../media/image95.svg"/><Relationship Id="rId54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5" Type="http://schemas.openxmlformats.org/officeDocument/2006/relationships/image" Target="../media/image69.svg"/><Relationship Id="rId23" Type="http://schemas.openxmlformats.org/officeDocument/2006/relationships/image" Target="../media/image77.sv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49" Type="http://schemas.openxmlformats.org/officeDocument/2006/relationships/image" Target="../media/image103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tecnica.com/agendament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embudo-azul-cono-cifrado-309721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ilter.sv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áfico 22">
            <a:extLst>
              <a:ext uri="{FF2B5EF4-FFF2-40B4-BE49-F238E27FC236}">
                <a16:creationId xmlns:a16="http://schemas.microsoft.com/office/drawing/2014/main" id="{8B1ADE99-B463-4DFD-BBEB-09AFBD66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634625" y="8018221"/>
            <a:ext cx="1440000" cy="144225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482C25AA-B55B-4B0C-A08E-5B0C09748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165064" y="1004302"/>
            <a:ext cx="1440000" cy="1496104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C417FB2A-72F2-4D3F-B5EF-85664EF367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60438" y="3144200"/>
            <a:ext cx="1440000" cy="1440000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056C8CED-02E7-4354-B967-5E661B51B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9041" y="877326"/>
            <a:ext cx="1440000" cy="144000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797BA901-4652-4DA8-8E59-58A4475CA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13478" y="629052"/>
            <a:ext cx="1080000" cy="1080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B0D87494-0482-4878-BC14-8C27A14B83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82050" y="2928200"/>
            <a:ext cx="1440000" cy="1440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5D4E542F-33DB-45B2-BC65-58D9DEA73E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032968" y="7359450"/>
            <a:ext cx="1440000" cy="144000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6BA30A8B-552E-4778-8A63-CEA80669B4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7555" b="96395" l="10000" r="90000">
                        <a14:backgroundMark x1="15233" y1="74783" x2="49877" y2="76522"/>
                        <a14:backgroundMark x1="18182" y1="89565" x2="71499" y2="93913"/>
                        <a14:backgroundMark x1="71499" y1="93913" x2="76413" y2="93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t="63950"/>
          <a:stretch/>
        </p:blipFill>
        <p:spPr>
          <a:xfrm>
            <a:off x="-1617935" y="5092099"/>
            <a:ext cx="1440000" cy="146679"/>
          </a:xfrm>
          <a:prstGeom prst="rect">
            <a:avLst/>
          </a:prstGeom>
        </p:spPr>
      </p:pic>
      <p:pic>
        <p:nvPicPr>
          <p:cNvPr id="20" name="Gráfico 22">
            <a:extLst>
              <a:ext uri="{FF2B5EF4-FFF2-40B4-BE49-F238E27FC236}">
                <a16:creationId xmlns:a16="http://schemas.microsoft.com/office/drawing/2014/main" id="{5BE1889F-7377-47A1-AA79-5052242F98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/>
          <a:stretch/>
        </p:blipFill>
        <p:spPr>
          <a:xfrm>
            <a:off x="10778077" y="630590"/>
            <a:ext cx="1440000" cy="1440000"/>
          </a:xfrm>
          <a:prstGeom prst="rect">
            <a:avLst/>
          </a:prstGeom>
        </p:spPr>
      </p:pic>
      <p:pic>
        <p:nvPicPr>
          <p:cNvPr id="24" name="Gráfico 43">
            <a:extLst>
              <a:ext uri="{FF2B5EF4-FFF2-40B4-BE49-F238E27FC236}">
                <a16:creationId xmlns:a16="http://schemas.microsoft.com/office/drawing/2014/main" id="{B42CAA4B-3256-4F99-AA2A-857351665A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/>
          <a:stretch/>
        </p:blipFill>
        <p:spPr>
          <a:xfrm>
            <a:off x="16402050" y="630590"/>
            <a:ext cx="1440000" cy="144000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9" name="Gráfico 43">
            <a:extLst>
              <a:ext uri="{FF2B5EF4-FFF2-40B4-BE49-F238E27FC236}">
                <a16:creationId xmlns:a16="http://schemas.microsoft.com/office/drawing/2014/main" id="{7EF1026D-1479-4D91-BC43-6A9846109A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/>
          <a:stretch/>
        </p:blipFill>
        <p:spPr>
          <a:xfrm>
            <a:off x="3317542" y="764423"/>
            <a:ext cx="1440000" cy="143633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32" name="Gráfico 43">
            <a:extLst>
              <a:ext uri="{FF2B5EF4-FFF2-40B4-BE49-F238E27FC236}">
                <a16:creationId xmlns:a16="http://schemas.microsoft.com/office/drawing/2014/main" id="{3D029233-BC1D-4B69-8499-DEB1984A23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/>
          <a:stretch/>
        </p:blipFill>
        <p:spPr>
          <a:xfrm>
            <a:off x="8853540" y="3790431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36" name="Gráfico 43">
            <a:extLst>
              <a:ext uri="{FF2B5EF4-FFF2-40B4-BE49-F238E27FC236}">
                <a16:creationId xmlns:a16="http://schemas.microsoft.com/office/drawing/2014/main" id="{A939318C-81DF-40C4-96E2-F115CAF8D91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/>
          <a:stretch/>
        </p:blipFill>
        <p:spPr>
          <a:xfrm>
            <a:off x="4602162" y="3026810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1" name="Gráfico 43">
            <a:extLst>
              <a:ext uri="{FF2B5EF4-FFF2-40B4-BE49-F238E27FC236}">
                <a16:creationId xmlns:a16="http://schemas.microsoft.com/office/drawing/2014/main" id="{4FAAB149-C56D-42FB-B9B2-1DDE2481CCC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rcRect/>
          <a:stretch/>
        </p:blipFill>
        <p:spPr>
          <a:xfrm>
            <a:off x="884707" y="494438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31" name="Gráfico 43">
            <a:extLst>
              <a:ext uri="{FF2B5EF4-FFF2-40B4-BE49-F238E27FC236}">
                <a16:creationId xmlns:a16="http://schemas.microsoft.com/office/drawing/2014/main" id="{76A7161A-AD5D-4E71-A512-05AC948B683C}"/>
              </a:ext>
            </a:extLst>
          </p:cNvPr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rcRect/>
          <a:stretch/>
        </p:blipFill>
        <p:spPr>
          <a:xfrm>
            <a:off x="12360438" y="5334313"/>
            <a:ext cx="1440000" cy="144000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2" name="Gráfico 43">
            <a:extLst>
              <a:ext uri="{FF2B5EF4-FFF2-40B4-BE49-F238E27FC236}">
                <a16:creationId xmlns:a16="http://schemas.microsoft.com/office/drawing/2014/main" id="{CA286A89-1385-4C5B-BD9D-ECBF515C26E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rcRect/>
          <a:stretch/>
        </p:blipFill>
        <p:spPr>
          <a:xfrm>
            <a:off x="580371" y="2662979"/>
            <a:ext cx="1954894" cy="166166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5" name="Gráfico 32">
            <a:extLst>
              <a:ext uri="{FF2B5EF4-FFF2-40B4-BE49-F238E27FC236}">
                <a16:creationId xmlns:a16="http://schemas.microsoft.com/office/drawing/2014/main" id="{DCE5791C-B6D2-4A2C-AF40-78EF0CB367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rcRect/>
          <a:stretch/>
        </p:blipFill>
        <p:spPr>
          <a:xfrm>
            <a:off x="4452084" y="8394519"/>
            <a:ext cx="1440000" cy="1451339"/>
          </a:xfrm>
          <a:prstGeom prst="rect">
            <a:avLst/>
          </a:prstGeom>
        </p:spPr>
      </p:pic>
      <p:pic>
        <p:nvPicPr>
          <p:cNvPr id="46" name="Gráfico 22">
            <a:extLst>
              <a:ext uri="{FF2B5EF4-FFF2-40B4-BE49-F238E27FC236}">
                <a16:creationId xmlns:a16="http://schemas.microsoft.com/office/drawing/2014/main" id="{A47D720D-242D-4A84-AA69-43E160908AD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rcRect/>
          <a:stretch/>
        </p:blipFill>
        <p:spPr>
          <a:xfrm>
            <a:off x="6948657" y="3290450"/>
            <a:ext cx="1440000" cy="1293750"/>
          </a:xfrm>
          <a:prstGeom prst="rect">
            <a:avLst/>
          </a:prstGeom>
        </p:spPr>
      </p:pic>
      <p:pic>
        <p:nvPicPr>
          <p:cNvPr id="21" name="Gráfico 17">
            <a:extLst>
              <a:ext uri="{FF2B5EF4-FFF2-40B4-BE49-F238E27FC236}">
                <a16:creationId xmlns:a16="http://schemas.microsoft.com/office/drawing/2014/main" id="{244554D7-3476-4AEC-AADE-5990882EBCCC}"/>
              </a:ext>
            </a:extLst>
          </p:cNvPr>
          <p:cNvPicPr>
            <a:picLocks noChangeAspect="1"/>
          </p:cNvPicPr>
          <p:nvPr/>
        </p:nvPicPr>
        <p:blipFill>
          <a:blip r:embed="rId3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8"/>
              </a:ext>
            </a:extLst>
          </a:blip>
          <a:srcRect/>
          <a:stretch/>
        </p:blipFill>
        <p:spPr>
          <a:xfrm>
            <a:off x="11972570" y="7483601"/>
            <a:ext cx="2114018" cy="1169849"/>
          </a:xfrm>
          <a:prstGeom prst="rect">
            <a:avLst/>
          </a:prstGeom>
        </p:spPr>
      </p:pic>
      <p:pic>
        <p:nvPicPr>
          <p:cNvPr id="22" name="Gráfico 17">
            <a:extLst>
              <a:ext uri="{FF2B5EF4-FFF2-40B4-BE49-F238E27FC236}">
                <a16:creationId xmlns:a16="http://schemas.microsoft.com/office/drawing/2014/main" id="{86D027D9-C699-4BE7-AD4E-48A5F6555A93}"/>
              </a:ext>
            </a:extLst>
          </p:cNvPr>
          <p:cNvPicPr>
            <a:picLocks noChangeAspect="1"/>
          </p:cNvPicPr>
          <p:nvPr/>
        </p:nvPicPr>
        <p:blipFill>
          <a:blip r:embed="rId3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0"/>
              </a:ext>
            </a:extLst>
          </a:blip>
          <a:srcRect/>
          <a:stretch/>
        </p:blipFill>
        <p:spPr>
          <a:xfrm>
            <a:off x="9581005" y="6949000"/>
            <a:ext cx="1169849" cy="1169849"/>
          </a:xfrm>
          <a:prstGeom prst="rect">
            <a:avLst/>
          </a:prstGeom>
        </p:spPr>
      </p:pic>
      <p:pic>
        <p:nvPicPr>
          <p:cNvPr id="25" name="Gráfico 17">
            <a:extLst>
              <a:ext uri="{FF2B5EF4-FFF2-40B4-BE49-F238E27FC236}">
                <a16:creationId xmlns:a16="http://schemas.microsoft.com/office/drawing/2014/main" id="{9F8C8C88-A906-4354-B973-97B55DD68E9E}"/>
              </a:ext>
            </a:extLst>
          </p:cNvPr>
          <p:cNvPicPr>
            <a:picLocks noChangeAspect="1"/>
          </p:cNvPicPr>
          <p:nvPr/>
        </p:nvPicPr>
        <p:blipFill>
          <a:blip r:embed="rId4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3"/>
              </a:ext>
            </a:extLst>
          </a:blip>
          <a:srcRect/>
          <a:stretch/>
        </p:blipFill>
        <p:spPr>
          <a:xfrm>
            <a:off x="6885064" y="4908708"/>
            <a:ext cx="2168097" cy="2000118"/>
          </a:xfrm>
          <a:prstGeom prst="rect">
            <a:avLst/>
          </a:prstGeom>
        </p:spPr>
      </p:pic>
      <p:pic>
        <p:nvPicPr>
          <p:cNvPr id="26" name="Gráfico 17">
            <a:extLst>
              <a:ext uri="{FF2B5EF4-FFF2-40B4-BE49-F238E27FC236}">
                <a16:creationId xmlns:a16="http://schemas.microsoft.com/office/drawing/2014/main" id="{585D32F2-C1ED-4A28-85BE-D2990440C9A6}"/>
              </a:ext>
            </a:extLst>
          </p:cNvPr>
          <p:cNvPicPr>
            <a:picLocks noChangeAspect="1"/>
          </p:cNvPicPr>
          <p:nvPr/>
        </p:nvPicPr>
        <p:blipFill>
          <a:blip r:embed="rId4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5"/>
              </a:ext>
            </a:extLst>
          </a:blip>
          <a:srcRect/>
          <a:stretch/>
        </p:blipFill>
        <p:spPr>
          <a:xfrm>
            <a:off x="1762533" y="3790431"/>
            <a:ext cx="2879086" cy="1661660"/>
          </a:xfrm>
          <a:prstGeom prst="rect">
            <a:avLst/>
          </a:prstGeom>
        </p:spPr>
      </p:pic>
      <p:pic>
        <p:nvPicPr>
          <p:cNvPr id="27" name="Gráfico 17">
            <a:extLst>
              <a:ext uri="{FF2B5EF4-FFF2-40B4-BE49-F238E27FC236}">
                <a16:creationId xmlns:a16="http://schemas.microsoft.com/office/drawing/2014/main" id="{0ED7607A-A834-4E89-8DD2-C52F6B0A1A8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8"/>
              </a:ext>
            </a:extLst>
          </a:blip>
          <a:srcRect/>
          <a:stretch/>
        </p:blipFill>
        <p:spPr>
          <a:xfrm>
            <a:off x="1240241" y="5452091"/>
            <a:ext cx="2783583" cy="1661660"/>
          </a:xfrm>
          <a:prstGeom prst="rect">
            <a:avLst/>
          </a:prstGeom>
        </p:spPr>
      </p:pic>
      <p:pic>
        <p:nvPicPr>
          <p:cNvPr id="28" name="Gráfico 17">
            <a:extLst>
              <a:ext uri="{FF2B5EF4-FFF2-40B4-BE49-F238E27FC236}">
                <a16:creationId xmlns:a16="http://schemas.microsoft.com/office/drawing/2014/main" id="{DD223804-D08C-437C-A41D-B06B96382BE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8"/>
              </a:ext>
            </a:extLst>
          </a:blip>
          <a:srcRect/>
          <a:stretch/>
        </p:blipFill>
        <p:spPr>
          <a:xfrm>
            <a:off x="1326876" y="7288020"/>
            <a:ext cx="1166974" cy="1166974"/>
          </a:xfrm>
          <a:prstGeom prst="rect">
            <a:avLst/>
          </a:prstGeom>
        </p:spPr>
      </p:pic>
      <p:pic>
        <p:nvPicPr>
          <p:cNvPr id="34" name="Gráfico 17">
            <a:extLst>
              <a:ext uri="{FF2B5EF4-FFF2-40B4-BE49-F238E27FC236}">
                <a16:creationId xmlns:a16="http://schemas.microsoft.com/office/drawing/2014/main" id="{AFC049E0-219E-4856-A15B-46085AB4ED15}"/>
              </a:ext>
            </a:extLst>
          </p:cNvPr>
          <p:cNvPicPr>
            <a:picLocks noChangeAspect="1"/>
          </p:cNvPicPr>
          <p:nvPr/>
        </p:nvPicPr>
        <p:blipFill>
          <a:blip r:embed="rId4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0"/>
              </a:ext>
            </a:extLst>
          </a:blip>
          <a:srcRect/>
          <a:stretch/>
        </p:blipFill>
        <p:spPr>
          <a:xfrm>
            <a:off x="5016006" y="5666020"/>
            <a:ext cx="1727694" cy="1973891"/>
          </a:xfrm>
          <a:prstGeom prst="rect">
            <a:avLst/>
          </a:prstGeom>
        </p:spPr>
      </p:pic>
      <p:pic>
        <p:nvPicPr>
          <p:cNvPr id="38" name="Gráfico 17">
            <a:extLst>
              <a:ext uri="{FF2B5EF4-FFF2-40B4-BE49-F238E27FC236}">
                <a16:creationId xmlns:a16="http://schemas.microsoft.com/office/drawing/2014/main" id="{B8A006DB-A75D-0983-190C-7982B347ACC1}"/>
              </a:ext>
            </a:extLst>
          </p:cNvPr>
          <p:cNvPicPr>
            <a:picLocks noChangeAspect="1"/>
          </p:cNvPicPr>
          <p:nvPr/>
        </p:nvPicPr>
        <p:blipFill>
          <a:blip r:embed="rId5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2"/>
              </a:ext>
            </a:extLst>
          </a:blip>
          <a:srcRect/>
          <a:stretch/>
        </p:blipFill>
        <p:spPr>
          <a:xfrm>
            <a:off x="10336589" y="4366583"/>
            <a:ext cx="1727694" cy="17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1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56885C5-7462-42A3-A682-E2687F34DF4B}"/>
              </a:ext>
            </a:extLst>
          </p:cNvPr>
          <p:cNvSpPr/>
          <p:nvPr/>
        </p:nvSpPr>
        <p:spPr>
          <a:xfrm>
            <a:off x="10886" y="-1"/>
            <a:ext cx="18260786" cy="10367011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459DCA8-E7D1-4CD4-9AD6-3D81387DF0C4}"/>
              </a:ext>
            </a:extLst>
          </p:cNvPr>
          <p:cNvSpPr/>
          <p:nvPr/>
        </p:nvSpPr>
        <p:spPr>
          <a:xfrm>
            <a:off x="9194347" y="4572000"/>
            <a:ext cx="9152164" cy="2686050"/>
          </a:xfrm>
          <a:prstGeom prst="roundRect">
            <a:avLst>
              <a:gd name="adj" fmla="val 2074"/>
            </a:avLst>
          </a:prstGeom>
          <a:solidFill>
            <a:srgbClr val="CCCC00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E34A7481-CA92-4841-A0ED-818B18E3B12B}"/>
              </a:ext>
            </a:extLst>
          </p:cNvPr>
          <p:cNvSpPr/>
          <p:nvPr/>
        </p:nvSpPr>
        <p:spPr>
          <a:xfrm>
            <a:off x="9167133" y="7486650"/>
            <a:ext cx="9152164" cy="2686050"/>
          </a:xfrm>
          <a:prstGeom prst="roundRect">
            <a:avLst>
              <a:gd name="adj" fmla="val 2074"/>
            </a:avLst>
          </a:prstGeom>
          <a:solidFill>
            <a:srgbClr val="FF0000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B1ACB74-B459-4C28-9130-9E30738C7EA2}"/>
              </a:ext>
            </a:extLst>
          </p:cNvPr>
          <p:cNvGrpSpPr/>
          <p:nvPr/>
        </p:nvGrpSpPr>
        <p:grpSpPr>
          <a:xfrm>
            <a:off x="9226210" y="114300"/>
            <a:ext cx="2203789" cy="1314450"/>
            <a:chOff x="9226210" y="114300"/>
            <a:chExt cx="2203789" cy="131445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A3B9C82-D599-455E-A918-28125242EDB7}"/>
                </a:ext>
              </a:extLst>
            </p:cNvPr>
            <p:cNvSpPr/>
            <p:nvPr/>
          </p:nvSpPr>
          <p:spPr>
            <a:xfrm>
              <a:off x="9283359" y="205914"/>
              <a:ext cx="2146640" cy="1222836"/>
            </a:xfrm>
            <a:prstGeom prst="roundRect">
              <a:avLst>
                <a:gd name="adj" fmla="val 2074"/>
              </a:avLst>
            </a:prstGeom>
            <a:solidFill>
              <a:schemeClr val="bg2">
                <a:lumMod val="10000"/>
                <a:lumOff val="90000"/>
              </a:schemeClr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E91CCFAC-38BD-44BF-A7DE-E99CC52C26C0}"/>
                </a:ext>
              </a:extLst>
            </p:cNvPr>
            <p:cNvSpPr/>
            <p:nvPr/>
          </p:nvSpPr>
          <p:spPr>
            <a:xfrm>
              <a:off x="9226210" y="114300"/>
              <a:ext cx="2146640" cy="1222836"/>
            </a:xfrm>
            <a:prstGeom prst="roundRect">
              <a:avLst>
                <a:gd name="adj" fmla="val 2074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19F45517-6323-4CD9-BB55-99DF958C6C75}"/>
              </a:ext>
            </a:extLst>
          </p:cNvPr>
          <p:cNvGrpSpPr/>
          <p:nvPr/>
        </p:nvGrpSpPr>
        <p:grpSpPr>
          <a:xfrm>
            <a:off x="12573000" y="108660"/>
            <a:ext cx="2203789" cy="1314450"/>
            <a:chOff x="9226210" y="114300"/>
            <a:chExt cx="2203789" cy="1314450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80C49A56-2CF5-43A3-BE99-06147E523645}"/>
                </a:ext>
              </a:extLst>
            </p:cNvPr>
            <p:cNvSpPr/>
            <p:nvPr/>
          </p:nvSpPr>
          <p:spPr>
            <a:xfrm>
              <a:off x="9283359" y="205914"/>
              <a:ext cx="2146640" cy="1222836"/>
            </a:xfrm>
            <a:prstGeom prst="roundRect">
              <a:avLst>
                <a:gd name="adj" fmla="val 2074"/>
              </a:avLst>
            </a:prstGeom>
            <a:solidFill>
              <a:schemeClr val="bg2">
                <a:lumMod val="10000"/>
                <a:lumOff val="90000"/>
              </a:schemeClr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EC4EDCF7-AB1A-40FE-A434-EEE963CE3CCF}"/>
                </a:ext>
              </a:extLst>
            </p:cNvPr>
            <p:cNvSpPr/>
            <p:nvPr/>
          </p:nvSpPr>
          <p:spPr>
            <a:xfrm>
              <a:off x="9226210" y="114300"/>
              <a:ext cx="2146640" cy="1222836"/>
            </a:xfrm>
            <a:prstGeom prst="roundRect">
              <a:avLst>
                <a:gd name="adj" fmla="val 2074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AE97E217-9FE2-493F-BE86-B90E7F65BD4C}"/>
              </a:ext>
            </a:extLst>
          </p:cNvPr>
          <p:cNvGrpSpPr/>
          <p:nvPr/>
        </p:nvGrpSpPr>
        <p:grpSpPr>
          <a:xfrm>
            <a:off x="15714546" y="108660"/>
            <a:ext cx="2203789" cy="1314450"/>
            <a:chOff x="9226210" y="114300"/>
            <a:chExt cx="2203789" cy="1314450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A3522102-5B32-418E-8B45-F241E620C89B}"/>
                </a:ext>
              </a:extLst>
            </p:cNvPr>
            <p:cNvSpPr/>
            <p:nvPr/>
          </p:nvSpPr>
          <p:spPr>
            <a:xfrm>
              <a:off x="9283359" y="205914"/>
              <a:ext cx="2146640" cy="1222836"/>
            </a:xfrm>
            <a:prstGeom prst="roundRect">
              <a:avLst>
                <a:gd name="adj" fmla="val 2074"/>
              </a:avLst>
            </a:prstGeom>
            <a:solidFill>
              <a:schemeClr val="bg2">
                <a:lumMod val="10000"/>
                <a:lumOff val="90000"/>
              </a:schemeClr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10B4696F-C261-4575-9D94-A29CAED0BD69}"/>
                </a:ext>
              </a:extLst>
            </p:cNvPr>
            <p:cNvSpPr/>
            <p:nvPr/>
          </p:nvSpPr>
          <p:spPr>
            <a:xfrm>
              <a:off x="9226210" y="114300"/>
              <a:ext cx="2146640" cy="1222836"/>
            </a:xfrm>
            <a:prstGeom prst="roundRect">
              <a:avLst>
                <a:gd name="adj" fmla="val 2074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58AAD1B3-3600-49D4-8D7A-279098AE1FC6}"/>
              </a:ext>
            </a:extLst>
          </p:cNvPr>
          <p:cNvSpPr/>
          <p:nvPr/>
        </p:nvSpPr>
        <p:spPr>
          <a:xfrm>
            <a:off x="-63953" y="1657350"/>
            <a:ext cx="9347312" cy="45719"/>
          </a:xfrm>
          <a:prstGeom prst="roundRect">
            <a:avLst>
              <a:gd name="adj" fmla="val 2074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DBBF562-5A9D-4FFC-BFDF-815B7D2C60D7}"/>
              </a:ext>
            </a:extLst>
          </p:cNvPr>
          <p:cNvSpPr/>
          <p:nvPr/>
        </p:nvSpPr>
        <p:spPr>
          <a:xfrm>
            <a:off x="9192986" y="1657350"/>
            <a:ext cx="9152164" cy="2686050"/>
          </a:xfrm>
          <a:prstGeom prst="roundRect">
            <a:avLst>
              <a:gd name="adj" fmla="val 2074"/>
            </a:avLst>
          </a:prstGeom>
          <a:solidFill>
            <a:srgbClr val="008000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1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7E77DEB-98E3-4376-8FDD-93DC8E551572}"/>
              </a:ext>
            </a:extLst>
          </p:cNvPr>
          <p:cNvSpPr/>
          <p:nvPr/>
        </p:nvSpPr>
        <p:spPr>
          <a:xfrm>
            <a:off x="27214" y="1143000"/>
            <a:ext cx="14916150" cy="94869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81" t="-34163" r="-3565" b="-31568"/>
            </a:stretch>
          </a:blip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28BCDBA-CB6F-425F-A497-7132B76FC976}"/>
              </a:ext>
            </a:extLst>
          </p:cNvPr>
          <p:cNvGrpSpPr/>
          <p:nvPr/>
        </p:nvGrpSpPr>
        <p:grpSpPr>
          <a:xfrm>
            <a:off x="15023663" y="1314450"/>
            <a:ext cx="3058886" cy="1971514"/>
            <a:chOff x="15644620" y="5494784"/>
            <a:chExt cx="2120469" cy="1457164"/>
          </a:xfrm>
        </p:grpSpPr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8D610555-24F4-4093-A346-422143682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15644620" y="5494784"/>
              <a:ext cx="577418" cy="599915"/>
            </a:xfrm>
            <a:prstGeom prst="rect">
              <a:avLst/>
            </a:prstGeom>
          </p:spPr>
        </p:pic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06625C3E-115A-4037-9176-411189E39B7F}"/>
                </a:ext>
              </a:extLst>
            </p:cNvPr>
            <p:cNvSpPr/>
            <p:nvPr/>
          </p:nvSpPr>
          <p:spPr>
            <a:xfrm>
              <a:off x="15652785" y="6094698"/>
              <a:ext cx="2112304" cy="857250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71DD2A9-166D-45F7-86E5-02DAF6E7D665}"/>
              </a:ext>
            </a:extLst>
          </p:cNvPr>
          <p:cNvGrpSpPr/>
          <p:nvPr/>
        </p:nvGrpSpPr>
        <p:grpSpPr>
          <a:xfrm>
            <a:off x="5200650" y="114300"/>
            <a:ext cx="9739897" cy="984587"/>
            <a:chOff x="4604753" y="729913"/>
            <a:chExt cx="9739897" cy="98458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CC35280-B8E4-4288-B252-4A4F6DC41974}"/>
                </a:ext>
              </a:extLst>
            </p:cNvPr>
            <p:cNvGrpSpPr/>
            <p:nvPr/>
          </p:nvGrpSpPr>
          <p:grpSpPr>
            <a:xfrm>
              <a:off x="12059535" y="742950"/>
              <a:ext cx="2285115" cy="960524"/>
              <a:chOff x="11642042" y="657064"/>
              <a:chExt cx="2285115" cy="960524"/>
            </a:xfrm>
          </p:grpSpPr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6C0DBD68-DA47-4653-9422-6229D622F262}"/>
                  </a:ext>
                </a:extLst>
              </p:cNvPr>
              <p:cNvSpPr/>
              <p:nvPr/>
            </p:nvSpPr>
            <p:spPr>
              <a:xfrm>
                <a:off x="11681749" y="731601"/>
                <a:ext cx="2245408" cy="885987"/>
              </a:xfrm>
              <a:prstGeom prst="roundRect">
                <a:avLst>
                  <a:gd name="adj" fmla="val 2074"/>
                </a:avLst>
              </a:prstGeom>
              <a:solidFill>
                <a:schemeClr val="bg1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D8A1E68C-D104-4CE6-8474-038EFA733604}"/>
                  </a:ext>
                </a:extLst>
              </p:cNvPr>
              <p:cNvSpPr/>
              <p:nvPr/>
            </p:nvSpPr>
            <p:spPr>
              <a:xfrm>
                <a:off x="11642042" y="657064"/>
                <a:ext cx="2245408" cy="885986"/>
              </a:xfrm>
              <a:prstGeom prst="roundRect">
                <a:avLst>
                  <a:gd name="adj" fmla="val 2074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694FF350-6ED6-4206-AD23-0114C383DCC5}"/>
                </a:ext>
              </a:extLst>
            </p:cNvPr>
            <p:cNvGrpSpPr/>
            <p:nvPr/>
          </p:nvGrpSpPr>
          <p:grpSpPr>
            <a:xfrm>
              <a:off x="9576803" y="753976"/>
              <a:ext cx="2285115" cy="960524"/>
              <a:chOff x="11642042" y="657064"/>
              <a:chExt cx="2285115" cy="960524"/>
            </a:xfrm>
          </p:grpSpPr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id="{1820D796-BF6D-4204-B2A7-D034E266118A}"/>
                  </a:ext>
                </a:extLst>
              </p:cNvPr>
              <p:cNvSpPr/>
              <p:nvPr/>
            </p:nvSpPr>
            <p:spPr>
              <a:xfrm>
                <a:off x="11681749" y="731601"/>
                <a:ext cx="2245408" cy="885987"/>
              </a:xfrm>
              <a:prstGeom prst="roundRect">
                <a:avLst>
                  <a:gd name="adj" fmla="val 2074"/>
                </a:avLst>
              </a:prstGeom>
              <a:solidFill>
                <a:schemeClr val="bg1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5F07BFE8-9F65-4008-B969-01A783E9380B}"/>
                  </a:ext>
                </a:extLst>
              </p:cNvPr>
              <p:cNvSpPr/>
              <p:nvPr/>
            </p:nvSpPr>
            <p:spPr>
              <a:xfrm>
                <a:off x="11642042" y="657064"/>
                <a:ext cx="2245408" cy="885986"/>
              </a:xfrm>
              <a:prstGeom prst="roundRect">
                <a:avLst>
                  <a:gd name="adj" fmla="val 2074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4CD1AA97-3F13-455D-AE6A-AACBEAA575FC}"/>
                </a:ext>
              </a:extLst>
            </p:cNvPr>
            <p:cNvGrpSpPr/>
            <p:nvPr/>
          </p:nvGrpSpPr>
          <p:grpSpPr>
            <a:xfrm>
              <a:off x="7087485" y="729913"/>
              <a:ext cx="2285115" cy="960524"/>
              <a:chOff x="11642042" y="657064"/>
              <a:chExt cx="2285115" cy="960524"/>
            </a:xfrm>
          </p:grpSpPr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A5B5B204-BA76-42E5-897F-85E9DA99319E}"/>
                  </a:ext>
                </a:extLst>
              </p:cNvPr>
              <p:cNvSpPr/>
              <p:nvPr/>
            </p:nvSpPr>
            <p:spPr>
              <a:xfrm>
                <a:off x="11681749" y="731601"/>
                <a:ext cx="2245408" cy="885987"/>
              </a:xfrm>
              <a:prstGeom prst="roundRect">
                <a:avLst>
                  <a:gd name="adj" fmla="val 2074"/>
                </a:avLst>
              </a:prstGeom>
              <a:solidFill>
                <a:schemeClr val="bg1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E601BC22-ED7D-4688-AC93-F2B27B76103C}"/>
                  </a:ext>
                </a:extLst>
              </p:cNvPr>
              <p:cNvSpPr/>
              <p:nvPr/>
            </p:nvSpPr>
            <p:spPr>
              <a:xfrm>
                <a:off x="11642042" y="657064"/>
                <a:ext cx="2245408" cy="885986"/>
              </a:xfrm>
              <a:prstGeom prst="roundRect">
                <a:avLst>
                  <a:gd name="adj" fmla="val 2074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15A3EAF2-1FC8-44F4-BE2B-55728117E9F5}"/>
                </a:ext>
              </a:extLst>
            </p:cNvPr>
            <p:cNvGrpSpPr/>
            <p:nvPr/>
          </p:nvGrpSpPr>
          <p:grpSpPr>
            <a:xfrm>
              <a:off x="4604753" y="740939"/>
              <a:ext cx="2285115" cy="960524"/>
              <a:chOff x="11642042" y="657064"/>
              <a:chExt cx="2285115" cy="960524"/>
            </a:xfrm>
          </p:grpSpPr>
          <p:sp>
            <p:nvSpPr>
              <p:cNvPr id="49" name="Retângulo: Cantos Arredondados 48">
                <a:extLst>
                  <a:ext uri="{FF2B5EF4-FFF2-40B4-BE49-F238E27FC236}">
                    <a16:creationId xmlns:a16="http://schemas.microsoft.com/office/drawing/2014/main" id="{87CF8F07-D3A1-47D0-891A-3304D6DC5959}"/>
                  </a:ext>
                </a:extLst>
              </p:cNvPr>
              <p:cNvSpPr/>
              <p:nvPr/>
            </p:nvSpPr>
            <p:spPr>
              <a:xfrm>
                <a:off x="11681749" y="731601"/>
                <a:ext cx="2245408" cy="885987"/>
              </a:xfrm>
              <a:prstGeom prst="roundRect">
                <a:avLst>
                  <a:gd name="adj" fmla="val 2074"/>
                </a:avLst>
              </a:prstGeom>
              <a:solidFill>
                <a:schemeClr val="bg1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id="{EDE3326D-861E-4E13-A89C-17045AD35CDC}"/>
                  </a:ext>
                </a:extLst>
              </p:cNvPr>
              <p:cNvSpPr/>
              <p:nvPr/>
            </p:nvSpPr>
            <p:spPr>
              <a:xfrm>
                <a:off x="11642042" y="657064"/>
                <a:ext cx="2245408" cy="885986"/>
              </a:xfrm>
              <a:prstGeom prst="roundRect">
                <a:avLst>
                  <a:gd name="adj" fmla="val 2074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2" name="Gráfico 32">
            <a:extLst>
              <a:ext uri="{FF2B5EF4-FFF2-40B4-BE49-F238E27FC236}">
                <a16:creationId xmlns:a16="http://schemas.microsoft.com/office/drawing/2014/main" id="{7A3E8490-14FB-451D-ACE2-2D56B1CF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137736" y="-22861"/>
            <a:ext cx="1176614" cy="1057115"/>
          </a:xfrm>
          <a:prstGeom prst="rect">
            <a:avLst/>
          </a:prstGeom>
        </p:spPr>
      </p:pic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77B4B045-9D60-471C-8AC2-9FAF8FC049FF}"/>
              </a:ext>
            </a:extLst>
          </p:cNvPr>
          <p:cNvSpPr/>
          <p:nvPr/>
        </p:nvSpPr>
        <p:spPr>
          <a:xfrm flipV="1">
            <a:off x="1518553" y="171450"/>
            <a:ext cx="3301037" cy="771364"/>
          </a:xfrm>
          <a:prstGeom prst="roundRect">
            <a:avLst>
              <a:gd name="adj" fmla="val 6911"/>
            </a:avLst>
          </a:prstGeom>
          <a:solidFill>
            <a:srgbClr val="FFFFFF"/>
          </a:solidFill>
          <a:ln>
            <a:solidFill>
              <a:schemeClr val="tx1">
                <a:lumMod val="25000"/>
              </a:schemeClr>
            </a:solidFill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EF2695E-BD1C-49F6-B204-924D660B0E33}"/>
              </a:ext>
            </a:extLst>
          </p:cNvPr>
          <p:cNvGrpSpPr/>
          <p:nvPr/>
        </p:nvGrpSpPr>
        <p:grpSpPr>
          <a:xfrm>
            <a:off x="15035441" y="3600450"/>
            <a:ext cx="3058886" cy="1971514"/>
            <a:chOff x="15644620" y="5494784"/>
            <a:chExt cx="2120469" cy="1457164"/>
          </a:xfrm>
        </p:grpSpPr>
        <p:pic>
          <p:nvPicPr>
            <p:cNvPr id="40" name="Gráfico 32">
              <a:extLst>
                <a:ext uri="{FF2B5EF4-FFF2-40B4-BE49-F238E27FC236}">
                  <a16:creationId xmlns:a16="http://schemas.microsoft.com/office/drawing/2014/main" id="{36ABF4B3-87B3-41BF-B506-B2A6C3D24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15644620" y="5494784"/>
              <a:ext cx="577418" cy="599915"/>
            </a:xfrm>
            <a:prstGeom prst="rect">
              <a:avLst/>
            </a:prstGeom>
          </p:spPr>
        </p:pic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D3D5754F-F1E4-4063-8E89-17C58B328547}"/>
                </a:ext>
              </a:extLst>
            </p:cNvPr>
            <p:cNvSpPr/>
            <p:nvPr/>
          </p:nvSpPr>
          <p:spPr>
            <a:xfrm>
              <a:off x="15652785" y="6094698"/>
              <a:ext cx="2112304" cy="857250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16C044A-2508-4AC3-A35A-2C5F21F93F48}"/>
              </a:ext>
            </a:extLst>
          </p:cNvPr>
          <p:cNvGrpSpPr/>
          <p:nvPr/>
        </p:nvGrpSpPr>
        <p:grpSpPr>
          <a:xfrm>
            <a:off x="15035441" y="5886450"/>
            <a:ext cx="3058886" cy="1971514"/>
            <a:chOff x="15644620" y="5494784"/>
            <a:chExt cx="2120469" cy="1457164"/>
          </a:xfrm>
        </p:grpSpPr>
        <p:pic>
          <p:nvPicPr>
            <p:cNvPr id="55" name="Gráfico 32">
              <a:extLst>
                <a:ext uri="{FF2B5EF4-FFF2-40B4-BE49-F238E27FC236}">
                  <a16:creationId xmlns:a16="http://schemas.microsoft.com/office/drawing/2014/main" id="{80B843CD-132F-4C8D-95C6-226F1D83E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15644620" y="5494784"/>
              <a:ext cx="577418" cy="599915"/>
            </a:xfrm>
            <a:prstGeom prst="rect">
              <a:avLst/>
            </a:prstGeom>
          </p:spPr>
        </p:pic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5318BD1B-78CE-45B9-8789-BD8C2DB6B4DF}"/>
                </a:ext>
              </a:extLst>
            </p:cNvPr>
            <p:cNvSpPr/>
            <p:nvPr/>
          </p:nvSpPr>
          <p:spPr>
            <a:xfrm>
              <a:off x="15652785" y="6094698"/>
              <a:ext cx="2112304" cy="857250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9DCFB99-FEA0-43E2-B201-EC10BD42D002}"/>
              </a:ext>
            </a:extLst>
          </p:cNvPr>
          <p:cNvGrpSpPr/>
          <p:nvPr/>
        </p:nvGrpSpPr>
        <p:grpSpPr>
          <a:xfrm>
            <a:off x="15030450" y="8043180"/>
            <a:ext cx="3058886" cy="1971514"/>
            <a:chOff x="15644620" y="5494784"/>
            <a:chExt cx="2120469" cy="1457164"/>
          </a:xfrm>
        </p:grpSpPr>
        <p:pic>
          <p:nvPicPr>
            <p:cNvPr id="58" name="Gráfico 32">
              <a:extLst>
                <a:ext uri="{FF2B5EF4-FFF2-40B4-BE49-F238E27FC236}">
                  <a16:creationId xmlns:a16="http://schemas.microsoft.com/office/drawing/2014/main" id="{4FD7C142-9745-44CA-BD35-4F5D85C26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15644620" y="5494784"/>
              <a:ext cx="577418" cy="599915"/>
            </a:xfrm>
            <a:prstGeom prst="rect">
              <a:avLst/>
            </a:prstGeom>
          </p:spPr>
        </p:pic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41F26733-E4D2-428C-9A71-8F4C339A1D80}"/>
                </a:ext>
              </a:extLst>
            </p:cNvPr>
            <p:cNvSpPr/>
            <p:nvPr/>
          </p:nvSpPr>
          <p:spPr>
            <a:xfrm>
              <a:off x="15652785" y="6094698"/>
              <a:ext cx="2112304" cy="857250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46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13E57BC-E33B-44C7-8B18-C21B7C5612A2}"/>
              </a:ext>
            </a:extLst>
          </p:cNvPr>
          <p:cNvSpPr/>
          <p:nvPr/>
        </p:nvSpPr>
        <p:spPr>
          <a:xfrm>
            <a:off x="1232807" y="1578017"/>
            <a:ext cx="1853293" cy="1250284"/>
          </a:xfrm>
          <a:prstGeom prst="rect">
            <a:avLst/>
          </a:prstGeom>
          <a:solidFill>
            <a:srgbClr val="4D1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E3FC40D-6786-4D1E-985E-59E387014CC8}"/>
              </a:ext>
            </a:extLst>
          </p:cNvPr>
          <p:cNvSpPr/>
          <p:nvPr/>
        </p:nvSpPr>
        <p:spPr>
          <a:xfrm>
            <a:off x="1232807" y="2016270"/>
            <a:ext cx="1853293" cy="471360"/>
          </a:xfrm>
          <a:prstGeom prst="rect">
            <a:avLst/>
          </a:prstGeom>
          <a:solidFill>
            <a:srgbClr val="902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F47F8115-11C1-4EB9-9FF8-15213CE7E1C4}"/>
              </a:ext>
            </a:extLst>
          </p:cNvPr>
          <p:cNvSpPr/>
          <p:nvPr/>
        </p:nvSpPr>
        <p:spPr>
          <a:xfrm>
            <a:off x="4580164" y="1578018"/>
            <a:ext cx="1853293" cy="1221642"/>
          </a:xfrm>
          <a:prstGeom prst="rect">
            <a:avLst/>
          </a:prstGeom>
          <a:solidFill>
            <a:srgbClr val="E4F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AAF2DCA-4AB6-4D6F-9E82-F03FBEF5C6F4}"/>
              </a:ext>
            </a:extLst>
          </p:cNvPr>
          <p:cNvSpPr/>
          <p:nvPr/>
        </p:nvSpPr>
        <p:spPr>
          <a:xfrm>
            <a:off x="4580164" y="2003990"/>
            <a:ext cx="1853293" cy="471361"/>
          </a:xfrm>
          <a:prstGeom prst="rect">
            <a:avLst/>
          </a:prstGeom>
          <a:solidFill>
            <a:srgbClr val="9A9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D76107BF-B483-463A-9521-BB94031390AA}"/>
              </a:ext>
            </a:extLst>
          </p:cNvPr>
          <p:cNvSpPr/>
          <p:nvPr/>
        </p:nvSpPr>
        <p:spPr>
          <a:xfrm>
            <a:off x="7976507" y="1578018"/>
            <a:ext cx="1853293" cy="1250285"/>
          </a:xfrm>
          <a:prstGeom prst="rect">
            <a:avLst/>
          </a:prstGeom>
          <a:solidFill>
            <a:srgbClr val="14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3FD5F7E2-6205-4C09-ACC1-89BF5B6CC02D}"/>
              </a:ext>
            </a:extLst>
          </p:cNvPr>
          <p:cNvSpPr/>
          <p:nvPr/>
        </p:nvSpPr>
        <p:spPr>
          <a:xfrm>
            <a:off x="7976507" y="1935056"/>
            <a:ext cx="1853293" cy="471361"/>
          </a:xfrm>
          <a:prstGeom prst="rect">
            <a:avLst/>
          </a:prstGeom>
          <a:solidFill>
            <a:srgbClr val="081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E4536E5-748E-4B73-AAA9-8B75960C4792}"/>
              </a:ext>
            </a:extLst>
          </p:cNvPr>
          <p:cNvSpPr/>
          <p:nvPr/>
        </p:nvSpPr>
        <p:spPr>
          <a:xfrm>
            <a:off x="14720207" y="1606660"/>
            <a:ext cx="1853293" cy="1221642"/>
          </a:xfrm>
          <a:prstGeom prst="rect">
            <a:avLst/>
          </a:prstGeom>
          <a:solidFill>
            <a:srgbClr val="F13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60313CAF-732F-4E34-9F0A-E21EAC9C0C1D}"/>
              </a:ext>
            </a:extLst>
          </p:cNvPr>
          <p:cNvSpPr/>
          <p:nvPr/>
        </p:nvSpPr>
        <p:spPr>
          <a:xfrm>
            <a:off x="14720207" y="1966232"/>
            <a:ext cx="1853293" cy="471361"/>
          </a:xfrm>
          <a:prstGeom prst="rect">
            <a:avLst/>
          </a:prstGeom>
          <a:solidFill>
            <a:srgbClr val="7E3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7A716B51-B70E-4E22-AD18-8BEE092AEF59}"/>
              </a:ext>
            </a:extLst>
          </p:cNvPr>
          <p:cNvSpPr/>
          <p:nvPr/>
        </p:nvSpPr>
        <p:spPr>
          <a:xfrm>
            <a:off x="11348357" y="1578017"/>
            <a:ext cx="1853293" cy="1250285"/>
          </a:xfrm>
          <a:prstGeom prst="rect">
            <a:avLst/>
          </a:prstGeom>
          <a:solidFill>
            <a:srgbClr val="005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7414257F-B9BC-49D0-8889-6923809915B0}"/>
              </a:ext>
            </a:extLst>
          </p:cNvPr>
          <p:cNvSpPr/>
          <p:nvPr/>
        </p:nvSpPr>
        <p:spPr>
          <a:xfrm>
            <a:off x="11348357" y="1985612"/>
            <a:ext cx="1853293" cy="471361"/>
          </a:xfrm>
          <a:prstGeom prst="rect">
            <a:avLst/>
          </a:prstGeom>
          <a:solidFill>
            <a:srgbClr val="D8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DF4FAD56-8E24-41E0-9B54-54EAAF6F8010}"/>
              </a:ext>
            </a:extLst>
          </p:cNvPr>
          <p:cNvCxnSpPr>
            <a:cxnSpLocks/>
          </p:cNvCxnSpPr>
          <p:nvPr/>
        </p:nvCxnSpPr>
        <p:spPr>
          <a:xfrm>
            <a:off x="-57150" y="1314450"/>
            <a:ext cx="18288000" cy="0"/>
          </a:xfrm>
          <a:prstGeom prst="line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133DFBF-6C63-43D3-95E8-673818DB61EF}"/>
              </a:ext>
            </a:extLst>
          </p:cNvPr>
          <p:cNvSpPr txBox="1"/>
          <p:nvPr/>
        </p:nvSpPr>
        <p:spPr>
          <a:xfrm>
            <a:off x="-171449" y="4134"/>
            <a:ext cx="3086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i="1" dirty="0">
                <a:latin typeface="+mj-lt"/>
              </a:rPr>
              <a:t>RESUMO DE VENDAS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9573577D-3E39-4A76-96BB-C64CDBAAD21A}"/>
              </a:ext>
            </a:extLst>
          </p:cNvPr>
          <p:cNvCxnSpPr>
            <a:cxnSpLocks/>
          </p:cNvCxnSpPr>
          <p:nvPr/>
        </p:nvCxnSpPr>
        <p:spPr>
          <a:xfrm>
            <a:off x="5429250" y="147808"/>
            <a:ext cx="0" cy="1021671"/>
          </a:xfrm>
          <a:prstGeom prst="line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m 61">
            <a:extLst>
              <a:ext uri="{FF2B5EF4-FFF2-40B4-BE49-F238E27FC236}">
                <a16:creationId xmlns:a16="http://schemas.microsoft.com/office/drawing/2014/main" id="{275A2931-3B9F-4F43-9380-F1D9D4374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3065736" y="-165977"/>
            <a:ext cx="2134914" cy="1335456"/>
          </a:xfrm>
          <a:prstGeom prst="rect">
            <a:avLst/>
          </a:prstGeom>
        </p:spPr>
      </p:pic>
      <p:pic>
        <p:nvPicPr>
          <p:cNvPr id="74" name="Imagem 73" descr="Uma imagem contendo desenho&#10;&#10;Descrição gerada automaticamente">
            <a:extLst>
              <a:ext uri="{FF2B5EF4-FFF2-40B4-BE49-F238E27FC236}">
                <a16:creationId xmlns:a16="http://schemas.microsoft.com/office/drawing/2014/main" id="{943DCC2E-C5F0-467A-9F03-974EEA8E5A4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95" y="532335"/>
            <a:ext cx="523241" cy="5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98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67CA96F-D43C-41AD-B45C-66824EDADE75}"/>
              </a:ext>
            </a:extLst>
          </p:cNvPr>
          <p:cNvGrpSpPr/>
          <p:nvPr/>
        </p:nvGrpSpPr>
        <p:grpSpPr>
          <a:xfrm>
            <a:off x="16349869" y="228600"/>
            <a:ext cx="1595231" cy="1257301"/>
            <a:chOff x="15659100" y="228600"/>
            <a:chExt cx="1595231" cy="1257301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73FE2371-87ED-4822-8994-E49AC4750BAB}"/>
                </a:ext>
              </a:extLst>
            </p:cNvPr>
            <p:cNvSpPr/>
            <p:nvPr/>
          </p:nvSpPr>
          <p:spPr>
            <a:xfrm>
              <a:off x="15659100" y="228601"/>
              <a:ext cx="1595231" cy="1257300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pic>
          <p:nvPicPr>
            <p:cNvPr id="4" name="Imagem 3" descr="Uma imagem contendo objeto, relógio&#10;&#10;Descrição gerada automaticamente">
              <a:extLst>
                <a:ext uri="{FF2B5EF4-FFF2-40B4-BE49-F238E27FC236}">
                  <a16:creationId xmlns:a16="http://schemas.microsoft.com/office/drawing/2014/main" id="{FEDF8A45-8167-4328-80E7-ADFBB7326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63247" y="228600"/>
              <a:ext cx="1062484" cy="1135626"/>
            </a:xfrm>
            <a:prstGeom prst="rect">
              <a:avLst/>
            </a:prstGeom>
          </p:spPr>
        </p:pic>
      </p:grp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5D4E88E-861E-4DE4-90B4-5BDE00BBBE5B}"/>
              </a:ext>
            </a:extLst>
          </p:cNvPr>
          <p:cNvSpPr/>
          <p:nvPr/>
        </p:nvSpPr>
        <p:spPr>
          <a:xfrm>
            <a:off x="0" y="2543175"/>
            <a:ext cx="18402300" cy="2600325"/>
          </a:xfrm>
          <a:prstGeom prst="roundRect">
            <a:avLst>
              <a:gd name="adj" fmla="val 0"/>
            </a:avLst>
          </a:prstGeom>
          <a:ln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32">
            <a:extLst>
              <a:ext uri="{FF2B5EF4-FFF2-40B4-BE49-F238E27FC236}">
                <a16:creationId xmlns:a16="http://schemas.microsoft.com/office/drawing/2014/main" id="{59AD00DA-158E-47A4-BEBD-F93DC07A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236488" y="1418416"/>
            <a:ext cx="793579" cy="824498"/>
          </a:xfrm>
          <a:prstGeom prst="rect">
            <a:avLst/>
          </a:prstGeom>
        </p:spPr>
      </p:pic>
      <p:pic>
        <p:nvPicPr>
          <p:cNvPr id="9" name="Gráfico 32">
            <a:extLst>
              <a:ext uri="{FF2B5EF4-FFF2-40B4-BE49-F238E27FC236}">
                <a16:creationId xmlns:a16="http://schemas.microsoft.com/office/drawing/2014/main" id="{2500B59D-F992-4BE8-A409-8CA83055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200650" y="1420281"/>
            <a:ext cx="793579" cy="824498"/>
          </a:xfrm>
          <a:prstGeom prst="rect">
            <a:avLst/>
          </a:prstGeom>
        </p:spPr>
      </p:pic>
      <p:pic>
        <p:nvPicPr>
          <p:cNvPr id="10" name="Gráfico 32">
            <a:extLst>
              <a:ext uri="{FF2B5EF4-FFF2-40B4-BE49-F238E27FC236}">
                <a16:creationId xmlns:a16="http://schemas.microsoft.com/office/drawing/2014/main" id="{3DAF70E0-B484-4EF9-A1BD-2523A5B43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747210" y="1418416"/>
            <a:ext cx="793579" cy="8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9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D2510FA-580F-4B68-A44C-1F3596C8AB6B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0"/>
            </a:avLst>
          </a:prstGeom>
          <a:solidFill>
            <a:srgbClr val="8C4306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C0DBD68-DA47-4653-9422-6229D622F262}"/>
              </a:ext>
            </a:extLst>
          </p:cNvPr>
          <p:cNvSpPr/>
          <p:nvPr/>
        </p:nvSpPr>
        <p:spPr>
          <a:xfrm>
            <a:off x="-728354" y="-440240"/>
            <a:ext cx="3726114" cy="218267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8A1E68C-D104-4CE6-8474-038EFA733604}"/>
              </a:ext>
            </a:extLst>
          </p:cNvPr>
          <p:cNvSpPr/>
          <p:nvPr/>
        </p:nvSpPr>
        <p:spPr>
          <a:xfrm>
            <a:off x="2971800" y="-59353"/>
            <a:ext cx="15316200" cy="1737937"/>
          </a:xfrm>
          <a:prstGeom prst="roundRect">
            <a:avLst>
              <a:gd name="adj" fmla="val 2074"/>
            </a:avLst>
          </a:prstGeom>
          <a:solidFill>
            <a:srgbClr val="F97D00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F1EF15-D8CE-4050-9B0F-DCC65BCB3658}"/>
              </a:ext>
            </a:extLst>
          </p:cNvPr>
          <p:cNvGrpSpPr/>
          <p:nvPr/>
        </p:nvGrpSpPr>
        <p:grpSpPr>
          <a:xfrm>
            <a:off x="345569" y="2832585"/>
            <a:ext cx="5486399" cy="3068141"/>
            <a:chOff x="228600" y="2256445"/>
            <a:chExt cx="10172701" cy="2555321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DDD0FF9C-B9B8-426C-95CA-DC7FAE28DA01}"/>
                </a:ext>
              </a:extLst>
            </p:cNvPr>
            <p:cNvSpPr/>
            <p:nvPr/>
          </p:nvSpPr>
          <p:spPr>
            <a:xfrm>
              <a:off x="228600" y="2316653"/>
              <a:ext cx="10153757" cy="2495113"/>
            </a:xfrm>
            <a:prstGeom prst="roundRect">
              <a:avLst>
                <a:gd name="adj" fmla="val 15831"/>
              </a:avLst>
            </a:prstGeom>
            <a:solidFill>
              <a:schemeClr val="tx1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7376CBA-99ED-4603-B8F7-603CD51F31B1}"/>
                </a:ext>
              </a:extLst>
            </p:cNvPr>
            <p:cNvSpPr/>
            <p:nvPr/>
          </p:nvSpPr>
          <p:spPr>
            <a:xfrm>
              <a:off x="247544" y="2256445"/>
              <a:ext cx="10153757" cy="606397"/>
            </a:xfrm>
            <a:prstGeom prst="roundRect">
              <a:avLst>
                <a:gd name="adj" fmla="val 50000"/>
              </a:avLst>
            </a:prstGeom>
            <a:solidFill>
              <a:srgbClr val="F97D00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FCFD557-2D04-425D-B6E4-C0BD0295EE56}"/>
              </a:ext>
            </a:extLst>
          </p:cNvPr>
          <p:cNvGrpSpPr/>
          <p:nvPr/>
        </p:nvGrpSpPr>
        <p:grpSpPr>
          <a:xfrm>
            <a:off x="14694337" y="364671"/>
            <a:ext cx="3250763" cy="664029"/>
            <a:chOff x="11482376" y="419108"/>
            <a:chExt cx="3690630" cy="753880"/>
          </a:xfrm>
        </p:grpSpPr>
        <p:pic>
          <p:nvPicPr>
            <p:cNvPr id="52" name="Gráfico 32">
              <a:extLst>
                <a:ext uri="{FF2B5EF4-FFF2-40B4-BE49-F238E27FC236}">
                  <a16:creationId xmlns:a16="http://schemas.microsoft.com/office/drawing/2014/main" id="{AA55253F-F341-40C8-871D-828A65C9F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/>
          </p:blipFill>
          <p:spPr>
            <a:xfrm>
              <a:off x="11482376" y="419108"/>
              <a:ext cx="746045" cy="753880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81617823-AEA4-45B4-B079-02F39E35C3AB}"/>
                </a:ext>
              </a:extLst>
            </p:cNvPr>
            <p:cNvSpPr/>
            <p:nvPr/>
          </p:nvSpPr>
          <p:spPr>
            <a:xfrm>
              <a:off x="12352139" y="496091"/>
              <a:ext cx="2820867" cy="599914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DE47D45B-4A38-43EB-B18A-F68E1A82C0F2}"/>
              </a:ext>
            </a:extLst>
          </p:cNvPr>
          <p:cNvGrpSpPr/>
          <p:nvPr/>
        </p:nvGrpSpPr>
        <p:grpSpPr>
          <a:xfrm>
            <a:off x="10922437" y="334963"/>
            <a:ext cx="3250763" cy="664029"/>
            <a:chOff x="11482376" y="419108"/>
            <a:chExt cx="3690630" cy="753880"/>
          </a:xfrm>
        </p:grpSpPr>
        <p:pic>
          <p:nvPicPr>
            <p:cNvPr id="55" name="Gráfico 32">
              <a:extLst>
                <a:ext uri="{FF2B5EF4-FFF2-40B4-BE49-F238E27FC236}">
                  <a16:creationId xmlns:a16="http://schemas.microsoft.com/office/drawing/2014/main" id="{FD4F173F-3620-4C78-AE74-9D6615781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/>
          </p:blipFill>
          <p:spPr>
            <a:xfrm>
              <a:off x="11482376" y="419108"/>
              <a:ext cx="746045" cy="753880"/>
            </a:xfrm>
            <a:prstGeom prst="rect">
              <a:avLst/>
            </a:prstGeom>
          </p:spPr>
        </p:pic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E2C28C83-511C-4518-8E58-031E5D328B62}"/>
                </a:ext>
              </a:extLst>
            </p:cNvPr>
            <p:cNvSpPr/>
            <p:nvPr/>
          </p:nvSpPr>
          <p:spPr>
            <a:xfrm>
              <a:off x="12352139" y="496091"/>
              <a:ext cx="2820867" cy="599914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3ADAE3CB-FAB8-4276-A234-0942204857C9}"/>
              </a:ext>
            </a:extLst>
          </p:cNvPr>
          <p:cNvGrpSpPr/>
          <p:nvPr/>
        </p:nvGrpSpPr>
        <p:grpSpPr>
          <a:xfrm>
            <a:off x="6979087" y="307521"/>
            <a:ext cx="3250763" cy="664029"/>
            <a:chOff x="11482376" y="419108"/>
            <a:chExt cx="3690630" cy="753880"/>
          </a:xfrm>
        </p:grpSpPr>
        <p:pic>
          <p:nvPicPr>
            <p:cNvPr id="58" name="Gráfico 32">
              <a:extLst>
                <a:ext uri="{FF2B5EF4-FFF2-40B4-BE49-F238E27FC236}">
                  <a16:creationId xmlns:a16="http://schemas.microsoft.com/office/drawing/2014/main" id="{8AED1D12-9CBB-4BC5-811D-C9DC11D72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/>
          </p:blipFill>
          <p:spPr>
            <a:xfrm>
              <a:off x="11482376" y="419108"/>
              <a:ext cx="746045" cy="753880"/>
            </a:xfrm>
            <a:prstGeom prst="rect">
              <a:avLst/>
            </a:prstGeom>
          </p:spPr>
        </p:pic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E2294737-710B-4C7B-8B19-DBAD926F60C7}"/>
                </a:ext>
              </a:extLst>
            </p:cNvPr>
            <p:cNvSpPr/>
            <p:nvPr/>
          </p:nvSpPr>
          <p:spPr>
            <a:xfrm>
              <a:off x="12352139" y="496091"/>
              <a:ext cx="2820867" cy="599914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67B3781-97DB-4F1E-B650-1B760CD747D2}"/>
              </a:ext>
            </a:extLst>
          </p:cNvPr>
          <p:cNvGrpSpPr/>
          <p:nvPr/>
        </p:nvGrpSpPr>
        <p:grpSpPr>
          <a:xfrm>
            <a:off x="3064240" y="339035"/>
            <a:ext cx="3250763" cy="664029"/>
            <a:chOff x="11482376" y="419108"/>
            <a:chExt cx="3690630" cy="753880"/>
          </a:xfrm>
        </p:grpSpPr>
        <p:pic>
          <p:nvPicPr>
            <p:cNvPr id="61" name="Gráfico 32">
              <a:extLst>
                <a:ext uri="{FF2B5EF4-FFF2-40B4-BE49-F238E27FC236}">
                  <a16:creationId xmlns:a16="http://schemas.microsoft.com/office/drawing/2014/main" id="{B2A78DB9-A824-4399-B38A-489207F2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/>
          </p:blipFill>
          <p:spPr>
            <a:xfrm>
              <a:off x="11482376" y="419108"/>
              <a:ext cx="746045" cy="753880"/>
            </a:xfrm>
            <a:prstGeom prst="rect">
              <a:avLst/>
            </a:prstGeom>
          </p:spPr>
        </p:pic>
        <p:sp>
          <p:nvSpPr>
            <p:cNvPr id="62" name="Retângulo: Cantos Arredondados 61">
              <a:extLst>
                <a:ext uri="{FF2B5EF4-FFF2-40B4-BE49-F238E27FC236}">
                  <a16:creationId xmlns:a16="http://schemas.microsoft.com/office/drawing/2014/main" id="{DC0859CF-77CB-4D54-BF42-B9C9FA738F16}"/>
                </a:ext>
              </a:extLst>
            </p:cNvPr>
            <p:cNvSpPr/>
            <p:nvPr/>
          </p:nvSpPr>
          <p:spPr>
            <a:xfrm>
              <a:off x="12352139" y="496091"/>
              <a:ext cx="2820867" cy="599914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871D6AB-C59C-4B35-A657-667CDC81B499}"/>
              </a:ext>
            </a:extLst>
          </p:cNvPr>
          <p:cNvGrpSpPr/>
          <p:nvPr/>
        </p:nvGrpSpPr>
        <p:grpSpPr>
          <a:xfrm>
            <a:off x="4629150" y="1396950"/>
            <a:ext cx="11963400" cy="1256753"/>
            <a:chOff x="3124200" y="1396950"/>
            <a:chExt cx="11963400" cy="1256753"/>
          </a:xfrm>
        </p:grpSpPr>
        <p:sp>
          <p:nvSpPr>
            <p:cNvPr id="66" name="Fluxograma: Processo Alternativo 65">
              <a:extLst>
                <a:ext uri="{FF2B5EF4-FFF2-40B4-BE49-F238E27FC236}">
                  <a16:creationId xmlns:a16="http://schemas.microsoft.com/office/drawing/2014/main" id="{4D25F46E-3335-48DE-B41C-D9D653CB5F1D}"/>
                </a:ext>
              </a:extLst>
            </p:cNvPr>
            <p:cNvSpPr/>
            <p:nvPr/>
          </p:nvSpPr>
          <p:spPr>
            <a:xfrm>
              <a:off x="3124200" y="1409700"/>
              <a:ext cx="3393710" cy="1244003"/>
            </a:xfrm>
            <a:prstGeom prst="flowChartAlternateProcess">
              <a:avLst/>
            </a:prstGeom>
            <a:solidFill>
              <a:srgbClr val="F97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Fluxograma: Processo Alternativo 66">
              <a:extLst>
                <a:ext uri="{FF2B5EF4-FFF2-40B4-BE49-F238E27FC236}">
                  <a16:creationId xmlns:a16="http://schemas.microsoft.com/office/drawing/2014/main" id="{0E142478-C016-4414-B5BD-948811EB70F4}"/>
                </a:ext>
              </a:extLst>
            </p:cNvPr>
            <p:cNvSpPr/>
            <p:nvPr/>
          </p:nvSpPr>
          <p:spPr>
            <a:xfrm>
              <a:off x="7467600" y="1402867"/>
              <a:ext cx="3393710" cy="1244003"/>
            </a:xfrm>
            <a:prstGeom prst="flowChartAlternateProcess">
              <a:avLst/>
            </a:prstGeom>
            <a:solidFill>
              <a:srgbClr val="F97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Fluxograma: Processo Alternativo 67">
              <a:extLst>
                <a:ext uri="{FF2B5EF4-FFF2-40B4-BE49-F238E27FC236}">
                  <a16:creationId xmlns:a16="http://schemas.microsoft.com/office/drawing/2014/main" id="{1A099044-40B7-4EE2-8594-EC000C95DD70}"/>
                </a:ext>
              </a:extLst>
            </p:cNvPr>
            <p:cNvSpPr/>
            <p:nvPr/>
          </p:nvSpPr>
          <p:spPr>
            <a:xfrm>
              <a:off x="11693890" y="1396950"/>
              <a:ext cx="3393710" cy="1244003"/>
            </a:xfrm>
            <a:prstGeom prst="flowChartAlternateProcess">
              <a:avLst/>
            </a:prstGeom>
            <a:solidFill>
              <a:srgbClr val="F97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1" name="Imagem 10" descr="Carro prateado estacionado&#10;&#10;Descrição gerada automaticamente">
            <a:extLst>
              <a:ext uri="{FF2B5EF4-FFF2-40B4-BE49-F238E27FC236}">
                <a16:creationId xmlns:a16="http://schemas.microsoft.com/office/drawing/2014/main" id="{4A098D4C-99F9-4669-B05A-2131D89C2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319" y="116119"/>
            <a:ext cx="3778209" cy="1258378"/>
          </a:xfrm>
          <a:prstGeom prst="rect">
            <a:avLst/>
          </a:prstGeom>
        </p:spPr>
      </p:pic>
      <p:pic>
        <p:nvPicPr>
          <p:cNvPr id="13" name="Imagem 12" descr="Carro na frente&#10;&#10;Descrição gerada automaticamente">
            <a:extLst>
              <a:ext uri="{FF2B5EF4-FFF2-40B4-BE49-F238E27FC236}">
                <a16:creationId xmlns:a16="http://schemas.microsoft.com/office/drawing/2014/main" id="{4B68DBD1-6B7B-4998-805A-B1091B9FE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6343650"/>
            <a:ext cx="4925506" cy="1204741"/>
          </a:xfrm>
          <a:prstGeom prst="rect">
            <a:avLst/>
          </a:prstGeom>
        </p:spPr>
      </p:pic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393B13A-D6E9-4767-8954-01372383601E}"/>
              </a:ext>
            </a:extLst>
          </p:cNvPr>
          <p:cNvGrpSpPr/>
          <p:nvPr/>
        </p:nvGrpSpPr>
        <p:grpSpPr>
          <a:xfrm>
            <a:off x="6343651" y="2857500"/>
            <a:ext cx="5486399" cy="3068141"/>
            <a:chOff x="228600" y="2256445"/>
            <a:chExt cx="10172701" cy="2555321"/>
          </a:xfrm>
        </p:grpSpPr>
        <p:sp>
          <p:nvSpPr>
            <p:cNvPr id="80" name="Retângulo: Cantos Arredondados 79">
              <a:extLst>
                <a:ext uri="{FF2B5EF4-FFF2-40B4-BE49-F238E27FC236}">
                  <a16:creationId xmlns:a16="http://schemas.microsoft.com/office/drawing/2014/main" id="{EA757C44-BE71-4084-AC89-805D39ADD1B3}"/>
                </a:ext>
              </a:extLst>
            </p:cNvPr>
            <p:cNvSpPr/>
            <p:nvPr/>
          </p:nvSpPr>
          <p:spPr>
            <a:xfrm>
              <a:off x="228600" y="2316653"/>
              <a:ext cx="10153757" cy="2495113"/>
            </a:xfrm>
            <a:prstGeom prst="roundRect">
              <a:avLst>
                <a:gd name="adj" fmla="val 15831"/>
              </a:avLst>
            </a:prstGeom>
            <a:solidFill>
              <a:schemeClr val="tx1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Retângulo: Cantos Arredondados 80">
              <a:extLst>
                <a:ext uri="{FF2B5EF4-FFF2-40B4-BE49-F238E27FC236}">
                  <a16:creationId xmlns:a16="http://schemas.microsoft.com/office/drawing/2014/main" id="{50634708-C7FD-4C88-B495-491DFFFB8320}"/>
                </a:ext>
              </a:extLst>
            </p:cNvPr>
            <p:cNvSpPr/>
            <p:nvPr/>
          </p:nvSpPr>
          <p:spPr>
            <a:xfrm>
              <a:off x="247544" y="2256445"/>
              <a:ext cx="10153757" cy="606397"/>
            </a:xfrm>
            <a:prstGeom prst="roundRect">
              <a:avLst>
                <a:gd name="adj" fmla="val 50000"/>
              </a:avLst>
            </a:prstGeom>
            <a:solidFill>
              <a:srgbClr val="F97D00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B69E9152-AF91-40BB-8F39-5EB89481C6FC}"/>
              </a:ext>
            </a:extLst>
          </p:cNvPr>
          <p:cNvGrpSpPr/>
          <p:nvPr/>
        </p:nvGrpSpPr>
        <p:grpSpPr>
          <a:xfrm>
            <a:off x="12279701" y="2914650"/>
            <a:ext cx="5486399" cy="3068141"/>
            <a:chOff x="228600" y="2256445"/>
            <a:chExt cx="10172701" cy="2555321"/>
          </a:xfrm>
        </p:grpSpPr>
        <p:sp>
          <p:nvSpPr>
            <p:cNvPr id="83" name="Retângulo: Cantos Arredondados 82">
              <a:extLst>
                <a:ext uri="{FF2B5EF4-FFF2-40B4-BE49-F238E27FC236}">
                  <a16:creationId xmlns:a16="http://schemas.microsoft.com/office/drawing/2014/main" id="{8185EE4A-E0B2-4BFA-B45C-42F2BA6BDE27}"/>
                </a:ext>
              </a:extLst>
            </p:cNvPr>
            <p:cNvSpPr/>
            <p:nvPr/>
          </p:nvSpPr>
          <p:spPr>
            <a:xfrm>
              <a:off x="228600" y="2316653"/>
              <a:ext cx="10153757" cy="2495113"/>
            </a:xfrm>
            <a:prstGeom prst="roundRect">
              <a:avLst>
                <a:gd name="adj" fmla="val 15831"/>
              </a:avLst>
            </a:prstGeom>
            <a:solidFill>
              <a:schemeClr val="tx1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Retângulo: Cantos Arredondados 83">
              <a:extLst>
                <a:ext uri="{FF2B5EF4-FFF2-40B4-BE49-F238E27FC236}">
                  <a16:creationId xmlns:a16="http://schemas.microsoft.com/office/drawing/2014/main" id="{79F636ED-EE86-4BAD-BD93-7C7FE7ACA5A5}"/>
                </a:ext>
              </a:extLst>
            </p:cNvPr>
            <p:cNvSpPr/>
            <p:nvPr/>
          </p:nvSpPr>
          <p:spPr>
            <a:xfrm>
              <a:off x="247544" y="2256445"/>
              <a:ext cx="10153757" cy="606397"/>
            </a:xfrm>
            <a:prstGeom prst="roundRect">
              <a:avLst>
                <a:gd name="adj" fmla="val 50000"/>
              </a:avLst>
            </a:prstGeom>
            <a:solidFill>
              <a:srgbClr val="F97D00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92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7A1F5836-A605-40CA-9B15-F50C41D5DE7F}"/>
              </a:ext>
            </a:extLst>
          </p:cNvPr>
          <p:cNvSpPr/>
          <p:nvPr/>
        </p:nvSpPr>
        <p:spPr>
          <a:xfrm>
            <a:off x="7143750" y="685801"/>
            <a:ext cx="11144250" cy="1264482"/>
          </a:xfrm>
          <a:prstGeom prst="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 hidden="1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6110" y="5829300"/>
            <a:ext cx="18260786" cy="10287000"/>
          </a:xfrm>
          <a:prstGeom prst="roundRect">
            <a:avLst>
              <a:gd name="adj" fmla="val 2074"/>
            </a:avLst>
          </a:prstGeom>
          <a:solidFill>
            <a:schemeClr val="tx1">
              <a:lumMod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 hidden="1">
            <a:extLst>
              <a:ext uri="{FF2B5EF4-FFF2-40B4-BE49-F238E27FC236}">
                <a16:creationId xmlns:a16="http://schemas.microsoft.com/office/drawing/2014/main" id="{F5EFE7C6-44AF-43A2-9EA2-1A68E0529597}"/>
              </a:ext>
            </a:extLst>
          </p:cNvPr>
          <p:cNvSpPr/>
          <p:nvPr/>
        </p:nvSpPr>
        <p:spPr>
          <a:xfrm>
            <a:off x="-18048" y="0"/>
            <a:ext cx="18306047" cy="10287000"/>
          </a:xfrm>
          <a:prstGeom prst="roundRect">
            <a:avLst>
              <a:gd name="adj" fmla="val 2074"/>
            </a:avLst>
          </a:prstGeom>
          <a:gradFill flip="none" rotWithShape="1">
            <a:gsLst>
              <a:gs pos="0">
                <a:schemeClr val="accent4">
                  <a:lumMod val="40000"/>
                  <a:lumOff val="60000"/>
                  <a:alpha val="42000"/>
                </a:schemeClr>
              </a:gs>
              <a:gs pos="46000">
                <a:schemeClr val="accent4">
                  <a:lumMod val="95000"/>
                  <a:lumOff val="5000"/>
                  <a:alpha val="28000"/>
                </a:schemeClr>
              </a:gs>
              <a:gs pos="100000">
                <a:schemeClr val="accent4">
                  <a:lumMod val="60000"/>
                  <a:alpha val="17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1" name="Retângulo: Cantos Superiores Arredondados 20">
            <a:extLst>
              <a:ext uri="{FF2B5EF4-FFF2-40B4-BE49-F238E27FC236}">
                <a16:creationId xmlns:a16="http://schemas.microsoft.com/office/drawing/2014/main" id="{EBCB278C-6D21-431F-94C4-CFC084A45118}"/>
              </a:ext>
            </a:extLst>
          </p:cNvPr>
          <p:cNvSpPr/>
          <p:nvPr/>
        </p:nvSpPr>
        <p:spPr>
          <a:xfrm rot="16200000">
            <a:off x="6416920" y="693063"/>
            <a:ext cx="1264482" cy="1249956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D93F0F"/>
              </a:gs>
              <a:gs pos="95000">
                <a:srgbClr val="FFC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Superiores Arredondados 21">
            <a:extLst>
              <a:ext uri="{FF2B5EF4-FFF2-40B4-BE49-F238E27FC236}">
                <a16:creationId xmlns:a16="http://schemas.microsoft.com/office/drawing/2014/main" id="{70FB7E58-5BCE-413D-B89F-0F0E12D93828}"/>
              </a:ext>
            </a:extLst>
          </p:cNvPr>
          <p:cNvSpPr/>
          <p:nvPr/>
        </p:nvSpPr>
        <p:spPr>
          <a:xfrm rot="16200000">
            <a:off x="14466169" y="696071"/>
            <a:ext cx="1264482" cy="1249956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D93F0F"/>
              </a:gs>
              <a:gs pos="95000">
                <a:srgbClr val="FFC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41D794A4-084D-4F0A-9342-5D9D3AC68021}"/>
              </a:ext>
            </a:extLst>
          </p:cNvPr>
          <p:cNvSpPr/>
          <p:nvPr/>
        </p:nvSpPr>
        <p:spPr>
          <a:xfrm rot="16200000">
            <a:off x="10651603" y="693063"/>
            <a:ext cx="1264482" cy="1249956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D93F0F"/>
              </a:gs>
              <a:gs pos="95000">
                <a:srgbClr val="FFC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ráfico 22">
            <a:extLst>
              <a:ext uri="{FF2B5EF4-FFF2-40B4-BE49-F238E27FC236}">
                <a16:creationId xmlns:a16="http://schemas.microsoft.com/office/drawing/2014/main" id="{704E2DF8-82E3-4101-9210-CA746AC6E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763227" y="936959"/>
            <a:ext cx="662714" cy="595407"/>
          </a:xfrm>
          <a:prstGeom prst="rect">
            <a:avLst/>
          </a:prstGeom>
        </p:spPr>
      </p:pic>
      <p:pic>
        <p:nvPicPr>
          <p:cNvPr id="20" name="Gráfico 17">
            <a:extLst>
              <a:ext uri="{FF2B5EF4-FFF2-40B4-BE49-F238E27FC236}">
                <a16:creationId xmlns:a16="http://schemas.microsoft.com/office/drawing/2014/main" id="{84694BF4-EED0-46DA-9B48-8636E70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4821" t="15783" r="16210" b="15723"/>
          <a:stretch/>
        </p:blipFill>
        <p:spPr>
          <a:xfrm>
            <a:off x="14702371" y="907352"/>
            <a:ext cx="827081" cy="821378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B66770B-A761-4F04-9B1F-3689C35EA8F6}"/>
              </a:ext>
            </a:extLst>
          </p:cNvPr>
          <p:cNvSpPr/>
          <p:nvPr/>
        </p:nvSpPr>
        <p:spPr>
          <a:xfrm>
            <a:off x="6175984" y="5134476"/>
            <a:ext cx="12112016" cy="5152524"/>
          </a:xfrm>
          <a:prstGeom prst="roundRect">
            <a:avLst>
              <a:gd name="adj" fmla="val 8261"/>
            </a:avLst>
          </a:prstGeom>
          <a:solidFill>
            <a:srgbClr val="223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4130444-4A0A-4F20-95C4-75AC1E545073}"/>
              </a:ext>
            </a:extLst>
          </p:cNvPr>
          <p:cNvSpPr/>
          <p:nvPr/>
        </p:nvSpPr>
        <p:spPr>
          <a:xfrm>
            <a:off x="6430199" y="5314950"/>
            <a:ext cx="11692367" cy="942474"/>
          </a:xfrm>
          <a:prstGeom prst="roundRect">
            <a:avLst>
              <a:gd name="adj" fmla="val 50000"/>
            </a:avLst>
          </a:prstGeom>
          <a:solidFill>
            <a:srgbClr val="121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61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 descr="Fundo preto com estrelas&#10;&#10;Descrição gerada automaticamente">
            <a:extLst>
              <a:ext uri="{FF2B5EF4-FFF2-40B4-BE49-F238E27FC236}">
                <a16:creationId xmlns:a16="http://schemas.microsoft.com/office/drawing/2014/main" id="{C69C952C-F0BA-4053-B873-314C09404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/>
          <a:stretch/>
        </p:blipFill>
        <p:spPr>
          <a:xfrm>
            <a:off x="1460408" y="506841"/>
            <a:ext cx="17794026" cy="2579259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26" name="Retângulo: Cantos Arredondados 25" hidden="1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6110" y="5829300"/>
            <a:ext cx="18260786" cy="10287000"/>
          </a:xfrm>
          <a:prstGeom prst="roundRect">
            <a:avLst>
              <a:gd name="adj" fmla="val 2074"/>
            </a:avLst>
          </a:prstGeom>
          <a:solidFill>
            <a:schemeClr val="tx1">
              <a:lumMod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 hidden="1">
            <a:extLst>
              <a:ext uri="{FF2B5EF4-FFF2-40B4-BE49-F238E27FC236}">
                <a16:creationId xmlns:a16="http://schemas.microsoft.com/office/drawing/2014/main" id="{F5EFE7C6-44AF-43A2-9EA2-1A68E0529597}"/>
              </a:ext>
            </a:extLst>
          </p:cNvPr>
          <p:cNvSpPr/>
          <p:nvPr/>
        </p:nvSpPr>
        <p:spPr>
          <a:xfrm>
            <a:off x="-18048" y="0"/>
            <a:ext cx="18306047" cy="10287000"/>
          </a:xfrm>
          <a:prstGeom prst="roundRect">
            <a:avLst>
              <a:gd name="adj" fmla="val 2074"/>
            </a:avLst>
          </a:prstGeom>
          <a:gradFill flip="none" rotWithShape="1">
            <a:gsLst>
              <a:gs pos="0">
                <a:schemeClr val="accent4">
                  <a:lumMod val="40000"/>
                  <a:lumOff val="60000"/>
                  <a:alpha val="42000"/>
                </a:schemeClr>
              </a:gs>
              <a:gs pos="46000">
                <a:schemeClr val="accent4">
                  <a:lumMod val="95000"/>
                  <a:lumOff val="5000"/>
                  <a:alpha val="28000"/>
                </a:schemeClr>
              </a:gs>
              <a:gs pos="100000">
                <a:schemeClr val="accent4">
                  <a:lumMod val="60000"/>
                  <a:alpha val="17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B66770B-A761-4F04-9B1F-3689C35EA8F6}"/>
              </a:ext>
            </a:extLst>
          </p:cNvPr>
          <p:cNvSpPr/>
          <p:nvPr/>
        </p:nvSpPr>
        <p:spPr>
          <a:xfrm>
            <a:off x="0" y="-25809"/>
            <a:ext cx="12326056" cy="1968909"/>
          </a:xfrm>
          <a:prstGeom prst="roundRect">
            <a:avLst>
              <a:gd name="adj" fmla="val 8261"/>
            </a:avLst>
          </a:prstGeom>
          <a:solidFill>
            <a:srgbClr val="223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C6DBFA-7DEE-4BF6-81C7-9BEEAA9586A5}"/>
              </a:ext>
            </a:extLst>
          </p:cNvPr>
          <p:cNvSpPr/>
          <p:nvPr/>
        </p:nvSpPr>
        <p:spPr>
          <a:xfrm>
            <a:off x="16116300" y="-2840976"/>
            <a:ext cx="2920817" cy="66956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462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: Cantos Arredondados 25" hidden="1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6110" y="5829300"/>
            <a:ext cx="18260786" cy="10287000"/>
          </a:xfrm>
          <a:prstGeom prst="roundRect">
            <a:avLst>
              <a:gd name="adj" fmla="val 2074"/>
            </a:avLst>
          </a:prstGeom>
          <a:solidFill>
            <a:schemeClr val="tx1">
              <a:lumMod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 hidden="1">
            <a:extLst>
              <a:ext uri="{FF2B5EF4-FFF2-40B4-BE49-F238E27FC236}">
                <a16:creationId xmlns:a16="http://schemas.microsoft.com/office/drawing/2014/main" id="{F5EFE7C6-44AF-43A2-9EA2-1A68E0529597}"/>
              </a:ext>
            </a:extLst>
          </p:cNvPr>
          <p:cNvSpPr/>
          <p:nvPr/>
        </p:nvSpPr>
        <p:spPr>
          <a:xfrm>
            <a:off x="-18048" y="0"/>
            <a:ext cx="18306047" cy="10287000"/>
          </a:xfrm>
          <a:prstGeom prst="roundRect">
            <a:avLst>
              <a:gd name="adj" fmla="val 2074"/>
            </a:avLst>
          </a:prstGeom>
          <a:gradFill flip="none" rotWithShape="1">
            <a:gsLst>
              <a:gs pos="0">
                <a:schemeClr val="accent4">
                  <a:lumMod val="40000"/>
                  <a:lumOff val="60000"/>
                  <a:alpha val="42000"/>
                </a:schemeClr>
              </a:gs>
              <a:gs pos="46000">
                <a:schemeClr val="accent4">
                  <a:lumMod val="95000"/>
                  <a:lumOff val="5000"/>
                  <a:alpha val="28000"/>
                </a:schemeClr>
              </a:gs>
              <a:gs pos="100000">
                <a:schemeClr val="accent4">
                  <a:lumMod val="60000"/>
                  <a:alpha val="17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90F2FEE-02EC-4989-839B-05FCBAED03BB}"/>
              </a:ext>
            </a:extLst>
          </p:cNvPr>
          <p:cNvGrpSpPr/>
          <p:nvPr/>
        </p:nvGrpSpPr>
        <p:grpSpPr>
          <a:xfrm>
            <a:off x="1" y="-20279"/>
            <a:ext cx="18287999" cy="10535879"/>
            <a:chOff x="1" y="-20279"/>
            <a:chExt cx="18287999" cy="10535879"/>
          </a:xfrm>
        </p:grpSpPr>
        <p:pic>
          <p:nvPicPr>
            <p:cNvPr id="3" name="Imagem 2" descr="Ícone&#10;&#10;Descrição gerada automaticamente">
              <a:extLst>
                <a:ext uri="{FF2B5EF4-FFF2-40B4-BE49-F238E27FC236}">
                  <a16:creationId xmlns:a16="http://schemas.microsoft.com/office/drawing/2014/main" id="{57ADE459-401B-4228-BA69-EB66A859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" y="-20279"/>
              <a:ext cx="18273325" cy="10287000"/>
            </a:xfrm>
            <a:prstGeom prst="rect">
              <a:avLst/>
            </a:prstGeom>
          </p:spPr>
        </p:pic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5B66770B-A761-4F04-9B1F-3689C35EA8F6}"/>
                </a:ext>
              </a:extLst>
            </p:cNvPr>
            <p:cNvSpPr/>
            <p:nvPr/>
          </p:nvSpPr>
          <p:spPr>
            <a:xfrm>
              <a:off x="1" y="2686050"/>
              <a:ext cx="18287999" cy="7829550"/>
            </a:xfrm>
            <a:prstGeom prst="roundRect">
              <a:avLst>
                <a:gd name="adj" fmla="val 0"/>
              </a:avLst>
            </a:prstGeom>
            <a:solidFill>
              <a:srgbClr val="223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45042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3E25DF5-CCC4-4DBC-AD53-13F57D3E4B01}"/>
              </a:ext>
            </a:extLst>
          </p:cNvPr>
          <p:cNvGrpSpPr/>
          <p:nvPr/>
        </p:nvGrpSpPr>
        <p:grpSpPr>
          <a:xfrm>
            <a:off x="57150" y="1366688"/>
            <a:ext cx="2663037" cy="1719412"/>
            <a:chOff x="57150" y="1366688"/>
            <a:chExt cx="2663037" cy="1719412"/>
          </a:xfrm>
        </p:grpSpPr>
        <p:sp>
          <p:nvSpPr>
            <p:cNvPr id="12" name="Retângulo: Cantos Superiores Arredondados 11">
              <a:extLst>
                <a:ext uri="{FF2B5EF4-FFF2-40B4-BE49-F238E27FC236}">
                  <a16:creationId xmlns:a16="http://schemas.microsoft.com/office/drawing/2014/main" id="{8241CFE7-B74F-4B47-9DF7-EAE0B9305E3C}"/>
                </a:ext>
              </a:extLst>
            </p:cNvPr>
            <p:cNvSpPr/>
            <p:nvPr/>
          </p:nvSpPr>
          <p:spPr>
            <a:xfrm>
              <a:off x="57150" y="1366688"/>
              <a:ext cx="2663037" cy="117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19BB673E-2426-4074-9991-ED1AB46C2AC1}"/>
                </a:ext>
              </a:extLst>
            </p:cNvPr>
            <p:cNvSpPr/>
            <p:nvPr/>
          </p:nvSpPr>
          <p:spPr>
            <a:xfrm rot="10800000">
              <a:off x="57150" y="1483756"/>
              <a:ext cx="2663037" cy="1602344"/>
            </a:xfrm>
            <a:prstGeom prst="round2SameRect">
              <a:avLst>
                <a:gd name="adj1" fmla="val 674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0FB1D11-7A23-4350-AF70-9B508FA95E85}"/>
              </a:ext>
            </a:extLst>
          </p:cNvPr>
          <p:cNvGrpSpPr/>
          <p:nvPr/>
        </p:nvGrpSpPr>
        <p:grpSpPr>
          <a:xfrm>
            <a:off x="2770510" y="1366688"/>
            <a:ext cx="15174589" cy="4119712"/>
            <a:chOff x="5029200" y="1862852"/>
            <a:chExt cx="9753598" cy="2163085"/>
          </a:xfrm>
        </p:grpSpPr>
        <p:sp>
          <p:nvSpPr>
            <p:cNvPr id="16" name="Retângulo: Cantos Superiores Arredondados 15">
              <a:extLst>
                <a:ext uri="{FF2B5EF4-FFF2-40B4-BE49-F238E27FC236}">
                  <a16:creationId xmlns:a16="http://schemas.microsoft.com/office/drawing/2014/main" id="{965639E5-4D89-4DA6-B5CD-45FF04B182E2}"/>
                </a:ext>
              </a:extLst>
            </p:cNvPr>
            <p:cNvSpPr/>
            <p:nvPr/>
          </p:nvSpPr>
          <p:spPr>
            <a:xfrm>
              <a:off x="5029200" y="1862852"/>
              <a:ext cx="9753598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: Cantos Superiores Arredondados 16">
              <a:extLst>
                <a:ext uri="{FF2B5EF4-FFF2-40B4-BE49-F238E27FC236}">
                  <a16:creationId xmlns:a16="http://schemas.microsoft.com/office/drawing/2014/main" id="{AD1B9250-F4AB-4091-BAC8-64FA518CF162}"/>
                </a:ext>
              </a:extLst>
            </p:cNvPr>
            <p:cNvSpPr/>
            <p:nvPr/>
          </p:nvSpPr>
          <p:spPr>
            <a:xfrm rot="10800000">
              <a:off x="5029200" y="2092874"/>
              <a:ext cx="9753598" cy="1933063"/>
            </a:xfrm>
            <a:prstGeom prst="round2SameRect">
              <a:avLst>
                <a:gd name="adj1" fmla="val 519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E5F9D772-9D91-479F-A49D-6C81918ED3DB}"/>
              </a:ext>
            </a:extLst>
          </p:cNvPr>
          <p:cNvSpPr/>
          <p:nvPr/>
        </p:nvSpPr>
        <p:spPr>
          <a:xfrm>
            <a:off x="0" y="115233"/>
            <a:ext cx="18288000" cy="815502"/>
          </a:xfrm>
          <a:prstGeom prst="rect">
            <a:avLst/>
          </a:prstGeom>
          <a:gradFill>
            <a:gsLst>
              <a:gs pos="100000">
                <a:srgbClr val="0E2656"/>
              </a:gs>
              <a:gs pos="33000">
                <a:srgbClr val="163E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ráfico 17">
            <a:extLst>
              <a:ext uri="{FF2B5EF4-FFF2-40B4-BE49-F238E27FC236}">
                <a16:creationId xmlns:a16="http://schemas.microsoft.com/office/drawing/2014/main" id="{A5B837B2-0207-4B0D-BAB4-BACB387C7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00050" y="-171450"/>
            <a:ext cx="1080765" cy="1080765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0477BD2-9EC9-4F1B-8EDC-B5F91965EADF}"/>
              </a:ext>
            </a:extLst>
          </p:cNvPr>
          <p:cNvGrpSpPr/>
          <p:nvPr/>
        </p:nvGrpSpPr>
        <p:grpSpPr>
          <a:xfrm>
            <a:off x="2764495" y="6041555"/>
            <a:ext cx="15174589" cy="3925530"/>
            <a:chOff x="5029200" y="1862852"/>
            <a:chExt cx="9753598" cy="2163085"/>
          </a:xfrm>
        </p:grpSpPr>
        <p:sp>
          <p:nvSpPr>
            <p:cNvPr id="21" name="Retângulo: Cantos Superiores Arredondados 20">
              <a:extLst>
                <a:ext uri="{FF2B5EF4-FFF2-40B4-BE49-F238E27FC236}">
                  <a16:creationId xmlns:a16="http://schemas.microsoft.com/office/drawing/2014/main" id="{A2FCA1F5-95AF-4630-A8B9-B6330DCBF373}"/>
                </a:ext>
              </a:extLst>
            </p:cNvPr>
            <p:cNvSpPr/>
            <p:nvPr/>
          </p:nvSpPr>
          <p:spPr>
            <a:xfrm>
              <a:off x="5029200" y="1862852"/>
              <a:ext cx="9753598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tângulo: Cantos Superiores Arredondados 21">
              <a:extLst>
                <a:ext uri="{FF2B5EF4-FFF2-40B4-BE49-F238E27FC236}">
                  <a16:creationId xmlns:a16="http://schemas.microsoft.com/office/drawing/2014/main" id="{A35856F3-C619-48C4-94EA-1AE34144F648}"/>
                </a:ext>
              </a:extLst>
            </p:cNvPr>
            <p:cNvSpPr/>
            <p:nvPr/>
          </p:nvSpPr>
          <p:spPr>
            <a:xfrm rot="10800000">
              <a:off x="5029200" y="2092874"/>
              <a:ext cx="9753598" cy="1933063"/>
            </a:xfrm>
            <a:prstGeom prst="round2SameRect">
              <a:avLst>
                <a:gd name="adj1" fmla="val 519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C3DA031-A8A7-4355-8C59-EBAFD74322EC}"/>
              </a:ext>
            </a:extLst>
          </p:cNvPr>
          <p:cNvGrpSpPr/>
          <p:nvPr/>
        </p:nvGrpSpPr>
        <p:grpSpPr>
          <a:xfrm>
            <a:off x="61089" y="3702889"/>
            <a:ext cx="2663037" cy="1719412"/>
            <a:chOff x="57150" y="1366688"/>
            <a:chExt cx="2663037" cy="1719412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id="{16D8E278-9184-4F07-AA52-7FE1D4B19CBF}"/>
                </a:ext>
              </a:extLst>
            </p:cNvPr>
            <p:cNvSpPr/>
            <p:nvPr/>
          </p:nvSpPr>
          <p:spPr>
            <a:xfrm>
              <a:off x="57150" y="1366688"/>
              <a:ext cx="2663037" cy="117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Superiores Arredondados 26">
              <a:extLst>
                <a:ext uri="{FF2B5EF4-FFF2-40B4-BE49-F238E27FC236}">
                  <a16:creationId xmlns:a16="http://schemas.microsoft.com/office/drawing/2014/main" id="{E8A18E85-487F-44FA-9763-0455B3537A98}"/>
                </a:ext>
              </a:extLst>
            </p:cNvPr>
            <p:cNvSpPr/>
            <p:nvPr/>
          </p:nvSpPr>
          <p:spPr>
            <a:xfrm rot="10800000">
              <a:off x="57150" y="1483756"/>
              <a:ext cx="2663037" cy="1602344"/>
            </a:xfrm>
            <a:prstGeom prst="round2SameRect">
              <a:avLst>
                <a:gd name="adj1" fmla="val 674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1A9AD31B-3F59-4F65-8C51-179BAC41652A}"/>
              </a:ext>
            </a:extLst>
          </p:cNvPr>
          <p:cNvGrpSpPr/>
          <p:nvPr/>
        </p:nvGrpSpPr>
        <p:grpSpPr>
          <a:xfrm>
            <a:off x="-1" y="6114762"/>
            <a:ext cx="2663037" cy="1719412"/>
            <a:chOff x="57150" y="1366688"/>
            <a:chExt cx="2663037" cy="1719412"/>
          </a:xfrm>
        </p:grpSpPr>
        <p:sp>
          <p:nvSpPr>
            <p:cNvPr id="29" name="Retângulo: Cantos Superiores Arredondados 28">
              <a:extLst>
                <a:ext uri="{FF2B5EF4-FFF2-40B4-BE49-F238E27FC236}">
                  <a16:creationId xmlns:a16="http://schemas.microsoft.com/office/drawing/2014/main" id="{6A2BBCC2-F4F2-4C38-A8AB-433EE3E0025E}"/>
                </a:ext>
              </a:extLst>
            </p:cNvPr>
            <p:cNvSpPr/>
            <p:nvPr/>
          </p:nvSpPr>
          <p:spPr>
            <a:xfrm>
              <a:off x="57150" y="1366688"/>
              <a:ext cx="2663037" cy="117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tângulo: Cantos Superiores Arredondados 29">
              <a:extLst>
                <a:ext uri="{FF2B5EF4-FFF2-40B4-BE49-F238E27FC236}">
                  <a16:creationId xmlns:a16="http://schemas.microsoft.com/office/drawing/2014/main" id="{9D333024-8142-4C39-B257-E61F9199E08D}"/>
                </a:ext>
              </a:extLst>
            </p:cNvPr>
            <p:cNvSpPr/>
            <p:nvPr/>
          </p:nvSpPr>
          <p:spPr>
            <a:xfrm rot="10800000">
              <a:off x="57150" y="1483756"/>
              <a:ext cx="2663037" cy="1602344"/>
            </a:xfrm>
            <a:prstGeom prst="round2SameRect">
              <a:avLst>
                <a:gd name="adj1" fmla="val 674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E465158A-3200-411E-BAC3-237B29E8A6A3}"/>
              </a:ext>
            </a:extLst>
          </p:cNvPr>
          <p:cNvGrpSpPr/>
          <p:nvPr/>
        </p:nvGrpSpPr>
        <p:grpSpPr>
          <a:xfrm>
            <a:off x="0" y="8247674"/>
            <a:ext cx="2663037" cy="1719412"/>
            <a:chOff x="57150" y="1366688"/>
            <a:chExt cx="2663037" cy="1719412"/>
          </a:xfrm>
        </p:grpSpPr>
        <p:sp>
          <p:nvSpPr>
            <p:cNvPr id="32" name="Retângulo: Cantos Superiores Arredondados 31">
              <a:extLst>
                <a:ext uri="{FF2B5EF4-FFF2-40B4-BE49-F238E27FC236}">
                  <a16:creationId xmlns:a16="http://schemas.microsoft.com/office/drawing/2014/main" id="{19DCB5A2-0E8A-4DBB-AFF6-E68953AE25C5}"/>
                </a:ext>
              </a:extLst>
            </p:cNvPr>
            <p:cNvSpPr/>
            <p:nvPr/>
          </p:nvSpPr>
          <p:spPr>
            <a:xfrm>
              <a:off x="57150" y="1366688"/>
              <a:ext cx="2663037" cy="117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tângulo: Cantos Superiores Arredondados 32">
              <a:extLst>
                <a:ext uri="{FF2B5EF4-FFF2-40B4-BE49-F238E27FC236}">
                  <a16:creationId xmlns:a16="http://schemas.microsoft.com/office/drawing/2014/main" id="{9808AF8C-5BF5-457A-BB42-BAF394757B10}"/>
                </a:ext>
              </a:extLst>
            </p:cNvPr>
            <p:cNvSpPr/>
            <p:nvPr/>
          </p:nvSpPr>
          <p:spPr>
            <a:xfrm rot="10800000">
              <a:off x="57150" y="1483756"/>
              <a:ext cx="2663037" cy="1602344"/>
            </a:xfrm>
            <a:prstGeom prst="round2SameRect">
              <a:avLst>
                <a:gd name="adj1" fmla="val 674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A514EC6-374E-49AF-A8E8-DA1C5C6BDBEA}"/>
              </a:ext>
            </a:extLst>
          </p:cNvPr>
          <p:cNvGrpSpPr/>
          <p:nvPr/>
        </p:nvGrpSpPr>
        <p:grpSpPr>
          <a:xfrm>
            <a:off x="16349869" y="228600"/>
            <a:ext cx="1595231" cy="1257301"/>
            <a:chOff x="15659100" y="228600"/>
            <a:chExt cx="1595231" cy="1257301"/>
          </a:xfrm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6EF7C331-BECB-4853-8D68-F291212A8476}"/>
                </a:ext>
              </a:extLst>
            </p:cNvPr>
            <p:cNvSpPr/>
            <p:nvPr/>
          </p:nvSpPr>
          <p:spPr>
            <a:xfrm>
              <a:off x="15659100" y="228601"/>
              <a:ext cx="1595231" cy="1257300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pic>
          <p:nvPicPr>
            <p:cNvPr id="34" name="Imagem 33" descr="Uma imagem contendo objeto, relógio&#10;&#10;Descrição gerada automaticamente">
              <a:extLst>
                <a:ext uri="{FF2B5EF4-FFF2-40B4-BE49-F238E27FC236}">
                  <a16:creationId xmlns:a16="http://schemas.microsoft.com/office/drawing/2014/main" id="{73A41515-1993-43B6-AEAA-A1CF1D538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63247" y="228600"/>
              <a:ext cx="1062484" cy="1135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0094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-12032" y="26100"/>
            <a:ext cx="18300032" cy="10287000"/>
          </a:xfrm>
          <a:prstGeom prst="roundRect">
            <a:avLst>
              <a:gd name="adj" fmla="val 2074"/>
            </a:avLst>
          </a:prstGeom>
          <a:gradFill flip="none" rotWithShape="1">
            <a:gsLst>
              <a:gs pos="0">
                <a:schemeClr val="tx1">
                  <a:lumMod val="99000"/>
                  <a:alpha val="40000"/>
                </a:schemeClr>
              </a:gs>
              <a:gs pos="74000">
                <a:schemeClr val="accent3">
                  <a:lumMod val="75000"/>
                  <a:alpha val="53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83E89B7-23B1-4CAF-B5D2-664785F38397}"/>
              </a:ext>
            </a:extLst>
          </p:cNvPr>
          <p:cNvSpPr/>
          <p:nvPr/>
        </p:nvSpPr>
        <p:spPr>
          <a:xfrm>
            <a:off x="0" y="1257301"/>
            <a:ext cx="2857500" cy="55435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120E3E4-2430-490D-B72D-9FE7D368A286}"/>
              </a:ext>
            </a:extLst>
          </p:cNvPr>
          <p:cNvSpPr/>
          <p:nvPr/>
        </p:nvSpPr>
        <p:spPr>
          <a:xfrm>
            <a:off x="-3008" y="0"/>
            <a:ext cx="18260786" cy="12573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accent3">
                  <a:lumMod val="75000"/>
                  <a:alpha val="61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76DE4A6-3507-486E-B9C2-DE4459545BE8}"/>
              </a:ext>
            </a:extLst>
          </p:cNvPr>
          <p:cNvSpPr/>
          <p:nvPr/>
        </p:nvSpPr>
        <p:spPr>
          <a:xfrm>
            <a:off x="-3008" y="1285877"/>
            <a:ext cx="1203158" cy="5543550"/>
          </a:xfrm>
          <a:prstGeom prst="rect">
            <a:avLst/>
          </a:prstGeom>
          <a:solidFill>
            <a:schemeClr val="tx1">
              <a:lumMod val="75000"/>
              <a:alpha val="38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áfico 22">
            <a:extLst>
              <a:ext uri="{FF2B5EF4-FFF2-40B4-BE49-F238E27FC236}">
                <a16:creationId xmlns:a16="http://schemas.microsoft.com/office/drawing/2014/main" id="{5D438DF0-59D0-4A45-AE6A-FD793CCE5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65451" y="1828800"/>
            <a:ext cx="666237" cy="598572"/>
          </a:xfrm>
          <a:prstGeom prst="rect">
            <a:avLst/>
          </a:prstGeom>
        </p:spPr>
      </p:pic>
      <p:pic>
        <p:nvPicPr>
          <p:cNvPr id="7" name="Gráfico 43">
            <a:extLst>
              <a:ext uri="{FF2B5EF4-FFF2-40B4-BE49-F238E27FC236}">
                <a16:creationId xmlns:a16="http://schemas.microsoft.com/office/drawing/2014/main" id="{FC13EC1B-5F93-4542-AD76-3D537897B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210198" y="3257550"/>
            <a:ext cx="704202" cy="59857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" name="Gráfico 32">
            <a:extLst>
              <a:ext uri="{FF2B5EF4-FFF2-40B4-BE49-F238E27FC236}">
                <a16:creationId xmlns:a16="http://schemas.microsoft.com/office/drawing/2014/main" id="{E818AB46-34D9-4987-BCE1-824F350400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264319" y="4572000"/>
            <a:ext cx="592931" cy="5976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9D1D2A7-6583-4270-B347-D812ABB2420B}"/>
              </a:ext>
            </a:extLst>
          </p:cNvPr>
          <p:cNvCxnSpPr>
            <a:cxnSpLocks/>
          </p:cNvCxnSpPr>
          <p:nvPr/>
        </p:nvCxnSpPr>
        <p:spPr>
          <a:xfrm>
            <a:off x="1257300" y="2481003"/>
            <a:ext cx="1600200" cy="0"/>
          </a:xfrm>
          <a:prstGeom prst="line">
            <a:avLst/>
          </a:prstGeom>
          <a:ln w="19050">
            <a:solidFill>
              <a:schemeClr val="tx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2E80869-542E-43ED-8944-AB8DF0B1184A}"/>
              </a:ext>
            </a:extLst>
          </p:cNvPr>
          <p:cNvCxnSpPr>
            <a:cxnSpLocks/>
          </p:cNvCxnSpPr>
          <p:nvPr/>
        </p:nvCxnSpPr>
        <p:spPr>
          <a:xfrm>
            <a:off x="1257300" y="3829050"/>
            <a:ext cx="1600200" cy="27072"/>
          </a:xfrm>
          <a:prstGeom prst="line">
            <a:avLst/>
          </a:prstGeom>
          <a:ln w="19050">
            <a:solidFill>
              <a:schemeClr val="tx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2ED4628-DA28-416C-A4CA-AEE90D46706D}"/>
              </a:ext>
            </a:extLst>
          </p:cNvPr>
          <p:cNvCxnSpPr>
            <a:cxnSpLocks/>
          </p:cNvCxnSpPr>
          <p:nvPr/>
        </p:nvCxnSpPr>
        <p:spPr>
          <a:xfrm>
            <a:off x="1257300" y="5143500"/>
            <a:ext cx="1600200" cy="26100"/>
          </a:xfrm>
          <a:prstGeom prst="line">
            <a:avLst/>
          </a:prstGeom>
          <a:ln w="19050">
            <a:solidFill>
              <a:schemeClr val="tx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830CE4E-9389-4B79-BC40-3FED57875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8" y="5886450"/>
            <a:ext cx="704202" cy="704202"/>
          </a:xfrm>
          <a:prstGeom prst="rect">
            <a:avLst/>
          </a:prstGeom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F20729A8-BE0D-4574-BE37-4F2BA22C6718}"/>
              </a:ext>
            </a:extLst>
          </p:cNvPr>
          <p:cNvCxnSpPr>
            <a:cxnSpLocks/>
          </p:cNvCxnSpPr>
          <p:nvPr/>
        </p:nvCxnSpPr>
        <p:spPr>
          <a:xfrm>
            <a:off x="1257300" y="6457950"/>
            <a:ext cx="1600200" cy="0"/>
          </a:xfrm>
          <a:prstGeom prst="line">
            <a:avLst/>
          </a:prstGeom>
          <a:ln w="19050">
            <a:solidFill>
              <a:schemeClr val="tx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7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22">
            <a:extLst>
              <a:ext uri="{FF2B5EF4-FFF2-40B4-BE49-F238E27FC236}">
                <a16:creationId xmlns:a16="http://schemas.microsoft.com/office/drawing/2014/main" id="{041D5AB2-1D78-4278-B836-950050FD6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756857" y="2972302"/>
            <a:ext cx="1440000" cy="1442255"/>
          </a:xfrm>
          <a:prstGeom prst="rect">
            <a:avLst/>
          </a:prstGeom>
        </p:spPr>
      </p:pic>
      <p:pic>
        <p:nvPicPr>
          <p:cNvPr id="35" name="Gráfico 30">
            <a:extLst>
              <a:ext uri="{FF2B5EF4-FFF2-40B4-BE49-F238E27FC236}">
                <a16:creationId xmlns:a16="http://schemas.microsoft.com/office/drawing/2014/main" id="{06F00E1C-CCD9-4979-9D3A-D26E05D53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5676394" y="3543300"/>
            <a:ext cx="1440000" cy="1440000"/>
          </a:xfrm>
          <a:prstGeom prst="rect">
            <a:avLst/>
          </a:prstGeom>
        </p:spPr>
      </p:pic>
      <p:pic>
        <p:nvPicPr>
          <p:cNvPr id="36" name="Gráfico 40">
            <a:extLst>
              <a:ext uri="{FF2B5EF4-FFF2-40B4-BE49-F238E27FC236}">
                <a16:creationId xmlns:a16="http://schemas.microsoft.com/office/drawing/2014/main" id="{2D8AB9AC-61AD-4CCF-81F5-2D429D40F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9259499" y="3896402"/>
            <a:ext cx="1733767" cy="1733767"/>
          </a:xfrm>
          <a:prstGeom prst="rect">
            <a:avLst/>
          </a:prstGeom>
          <a:noFill/>
        </p:spPr>
      </p:pic>
      <p:pic>
        <p:nvPicPr>
          <p:cNvPr id="37" name="Gráfico 41">
            <a:extLst>
              <a:ext uri="{FF2B5EF4-FFF2-40B4-BE49-F238E27FC236}">
                <a16:creationId xmlns:a16="http://schemas.microsoft.com/office/drawing/2014/main" id="{2E5F587B-4325-466E-BA8E-539EE40863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5123371" y="3941589"/>
            <a:ext cx="1440000" cy="1440000"/>
          </a:xfrm>
          <a:prstGeom prst="rect">
            <a:avLst/>
          </a:prstGeom>
        </p:spPr>
      </p:pic>
      <p:pic>
        <p:nvPicPr>
          <p:cNvPr id="38" name="Gráfico 42">
            <a:extLst>
              <a:ext uri="{FF2B5EF4-FFF2-40B4-BE49-F238E27FC236}">
                <a16:creationId xmlns:a16="http://schemas.microsoft.com/office/drawing/2014/main" id="{6DCD0675-4FC7-4F2E-9741-F7099F5388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7229393" y="420915"/>
            <a:ext cx="1440000" cy="1575386"/>
          </a:xfrm>
          <a:prstGeom prst="rect">
            <a:avLst/>
          </a:prstGeom>
        </p:spPr>
      </p:pic>
      <p:pic>
        <p:nvPicPr>
          <p:cNvPr id="39" name="Gráfico 23">
            <a:extLst>
              <a:ext uri="{FF2B5EF4-FFF2-40B4-BE49-F238E27FC236}">
                <a16:creationId xmlns:a16="http://schemas.microsoft.com/office/drawing/2014/main" id="{6B501573-6A46-42DE-88A5-881DA86F5F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61" b="89841" l="6917" r="96640">
                        <a14:foregroundMark x1="27075" y1="32869" x2="27075" y2="34064"/>
                        <a14:foregroundMark x1="23518" y1="54582" x2="23123" y2="78287"/>
                        <a14:foregroundMark x1="6917" y1="54980" x2="8893" y2="71713"/>
                        <a14:foregroundMark x1="11660" y1="41434" x2="12253" y2="44422"/>
                        <a14:foregroundMark x1="73518" y1="34064" x2="73518" y2="35458"/>
                        <a14:foregroundMark x1="88933" y1="40637" x2="88933" y2="41434"/>
                        <a14:foregroundMark x1="49012" y1="18526" x2="48221" y2="20717"/>
                        <a14:foregroundMark x1="77866" y1="55378" x2="82016" y2="75100"/>
                        <a14:foregroundMark x1="94071" y1="58167" x2="96640" y2="72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/>
        </p:blipFill>
        <p:spPr>
          <a:xfrm>
            <a:off x="10893459" y="-482564"/>
            <a:ext cx="1440000" cy="1428617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BC03A2F7-AB54-44E5-8388-3D00BD4ED7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73266" y="683168"/>
            <a:ext cx="1440000" cy="1440000"/>
          </a:xfrm>
          <a:prstGeom prst="rect">
            <a:avLst/>
          </a:prstGeom>
        </p:spPr>
      </p:pic>
      <p:pic>
        <p:nvPicPr>
          <p:cNvPr id="42" name="Gráfico 19">
            <a:extLst>
              <a:ext uri="{FF2B5EF4-FFF2-40B4-BE49-F238E27FC236}">
                <a16:creationId xmlns:a16="http://schemas.microsoft.com/office/drawing/2014/main" id="{D8C4B3AB-50A3-4D73-90FD-6EC538B1B11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 r="51910" b="9927"/>
          <a:stretch/>
        </p:blipFill>
        <p:spPr>
          <a:xfrm>
            <a:off x="16380159" y="280144"/>
            <a:ext cx="1440000" cy="1453913"/>
          </a:xfrm>
          <a:prstGeom prst="rect">
            <a:avLst/>
          </a:prstGeom>
        </p:spPr>
      </p:pic>
      <p:pic>
        <p:nvPicPr>
          <p:cNvPr id="43" name="Gráfico 19">
            <a:extLst>
              <a:ext uri="{FF2B5EF4-FFF2-40B4-BE49-F238E27FC236}">
                <a16:creationId xmlns:a16="http://schemas.microsoft.com/office/drawing/2014/main" id="{7F93845B-C594-401D-975A-4CF292AFDA3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74219" y1="22319" x2="74844" y2="85507"/>
                        <a14:backgroundMark x1="24531" y1="21159" x2="26406" y2="82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 l="53527"/>
          <a:stretch/>
        </p:blipFill>
        <p:spPr>
          <a:xfrm>
            <a:off x="5315122" y="636235"/>
            <a:ext cx="1440000" cy="1670339"/>
          </a:xfrm>
          <a:prstGeom prst="rect">
            <a:avLst/>
          </a:prstGeom>
        </p:spPr>
      </p:pic>
      <p:pic>
        <p:nvPicPr>
          <p:cNvPr id="45" name="Gráfico 37">
            <a:extLst>
              <a:ext uri="{FF2B5EF4-FFF2-40B4-BE49-F238E27FC236}">
                <a16:creationId xmlns:a16="http://schemas.microsoft.com/office/drawing/2014/main" id="{67984539-03B8-4D9A-9496-EF957CCBC5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/>
          <a:stretch/>
        </p:blipFill>
        <p:spPr>
          <a:xfrm>
            <a:off x="7198800" y="3896402"/>
            <a:ext cx="1440000" cy="14400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23812AF6-EC5A-428B-8509-80DC4869CC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512" b="94344" l="10000" r="90000">
                        <a14:foregroundMark x1="37333" y1="9512" x2="36333" y2="17995"/>
                        <a14:foregroundMark x1="40500" y1="33933" x2="41167" y2="34190"/>
                        <a14:foregroundMark x1="43500" y1="48586" x2="42667" y2="53213"/>
                        <a14:foregroundMark x1="42000" y1="61183" x2="42000" y2="64524"/>
                        <a14:foregroundMark x1="30333" y1="62211" x2="30333" y2="62468"/>
                        <a14:foregroundMark x1="57500" y1="88946" x2="69167" y2="94344"/>
                        <a14:foregroundMark x1="69167" y1="94344" x2="75333" y2="94344"/>
                        <a14:foregroundMark x1="75333" y1="94344" x2="78667" y2="91003"/>
                        <a14:foregroundMark x1="73167" y1="53728" x2="69500" y2="60154"/>
                        <a14:foregroundMark x1="69500" y1="60154" x2="67333" y2="68380"/>
                        <a14:foregroundMark x1="67333" y1="68380" x2="74000" y2="72494"/>
                        <a14:foregroundMark x1="29333" y1="32648" x2="30167" y2="33419"/>
                        <a14:foregroundMark x1="31667" y1="48586" x2="30000" y2="50129"/>
                        <a14:foregroundMark x1="30000" y1="31362" x2="29000" y2="33419"/>
                        <a14:foregroundMark x1="28167" y1="34704" x2="26833" y2="35990"/>
                        <a14:foregroundMark x1="27500" y1="35219" x2="30167" y2="36504"/>
                        <a14:foregroundMark x1="26833" y1="37018" x2="31000" y2="37789"/>
                        <a14:foregroundMark x1="27833" y1="34190" x2="30833" y2="34704"/>
                        <a14:foregroundMark x1="31667" y1="32134" x2="26833" y2="32648"/>
                        <a14:foregroundMark x1="26833" y1="32648" x2="30500" y2="39075"/>
                        <a14:foregroundMark x1="30500" y1="39075" x2="29167" y2="33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rcRect/>
          <a:stretch/>
        </p:blipFill>
        <p:spPr>
          <a:xfrm>
            <a:off x="12927376" y="5605855"/>
            <a:ext cx="1440000" cy="933599"/>
          </a:xfrm>
          <a:prstGeom prst="rect">
            <a:avLst/>
          </a:prstGeom>
        </p:spPr>
      </p:pic>
      <p:pic>
        <p:nvPicPr>
          <p:cNvPr id="19" name="Gráfico 32">
            <a:extLst>
              <a:ext uri="{FF2B5EF4-FFF2-40B4-BE49-F238E27FC236}">
                <a16:creationId xmlns:a16="http://schemas.microsoft.com/office/drawing/2014/main" id="{69F30BD6-9761-4FE5-BBC9-A05353331BF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rcRect/>
          <a:stretch/>
        </p:blipFill>
        <p:spPr>
          <a:xfrm>
            <a:off x="1316857" y="4718361"/>
            <a:ext cx="1440000" cy="1496104"/>
          </a:xfrm>
          <a:prstGeom prst="rect">
            <a:avLst/>
          </a:prstGeom>
        </p:spPr>
      </p:pic>
      <p:pic>
        <p:nvPicPr>
          <p:cNvPr id="16" name="Gráfico 32">
            <a:extLst>
              <a:ext uri="{FF2B5EF4-FFF2-40B4-BE49-F238E27FC236}">
                <a16:creationId xmlns:a16="http://schemas.microsoft.com/office/drawing/2014/main" id="{0354B077-D72D-498A-855C-CE7AF2B37BC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rcRect/>
          <a:stretch/>
        </p:blipFill>
        <p:spPr>
          <a:xfrm>
            <a:off x="3392400" y="8149729"/>
            <a:ext cx="1440000" cy="1451339"/>
          </a:xfrm>
          <a:prstGeom prst="rect">
            <a:avLst/>
          </a:prstGeom>
        </p:spPr>
      </p:pic>
      <p:pic>
        <p:nvPicPr>
          <p:cNvPr id="17" name="Gráfico 22">
            <a:extLst>
              <a:ext uri="{FF2B5EF4-FFF2-40B4-BE49-F238E27FC236}">
                <a16:creationId xmlns:a16="http://schemas.microsoft.com/office/drawing/2014/main" id="{A19B2377-721B-4A5E-89DC-B6DECA0F751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/>
          <a:stretch/>
        </p:blipFill>
        <p:spPr>
          <a:xfrm>
            <a:off x="4018950" y="2137271"/>
            <a:ext cx="1440000" cy="776250"/>
          </a:xfrm>
          <a:prstGeom prst="rect">
            <a:avLst/>
          </a:prstGeom>
        </p:spPr>
      </p:pic>
      <p:pic>
        <p:nvPicPr>
          <p:cNvPr id="20" name="Gráfico 17">
            <a:extLst>
              <a:ext uri="{FF2B5EF4-FFF2-40B4-BE49-F238E27FC236}">
                <a16:creationId xmlns:a16="http://schemas.microsoft.com/office/drawing/2014/main" id="{77168EE9-3A68-4288-A588-C6302415BED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10000" r="90000">
                        <a14:backgroundMark x1="22000" y1="14167" x2="19417" y2="24250"/>
                        <a14:backgroundMark x1="37000" y1="14750" x2="30167" y2="18583"/>
                        <a14:backgroundMark x1="30167" y1="18583" x2="30083" y2="19333"/>
                        <a14:backgroundMark x1="14500" y1="40167" x2="13917" y2="42833"/>
                        <a14:backgroundMark x1="82167" y1="22250" x2="83667" y2="36417"/>
                        <a14:backgroundMark x1="83667" y1="36417" x2="84417" y2="37917"/>
                        <a14:backgroundMark x1="81250" y1="31833" x2="80083" y2="18833"/>
                        <a14:backgroundMark x1="11167" y1="82167" x2="18250" y2="81250"/>
                        <a14:backgroundMark x1="18250" y1="81250" x2="24250" y2="83667"/>
                        <a14:backgroundMark x1="24250" y1="83667" x2="30500" y2="82083"/>
                        <a14:backgroundMark x1="30500" y1="82083" x2="34917" y2="83917"/>
                        <a14:backgroundMark x1="24167" y1="82750" x2="26500" y2="78750"/>
                        <a14:backgroundMark x1="35750" y1="82750" x2="29667" y2="83917"/>
                        <a14:backgroundMark x1="33417" y1="82167" x2="36000" y2="85083"/>
                        <a14:backgroundMark x1="26417" y1="78333" x2="28833" y2="79750"/>
                        <a14:backgroundMark x1="36500" y1="83333" x2="32417" y2="81917"/>
                        <a14:backgroundMark x1="34333" y1="81917" x2="37667" y2="86000"/>
                        <a14:backgroundMark x1="37667" y1="86000" x2="37667" y2="8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rcRect/>
          <a:stretch/>
        </p:blipFill>
        <p:spPr>
          <a:xfrm>
            <a:off x="887418" y="2488148"/>
            <a:ext cx="1440000" cy="1440000"/>
          </a:xfrm>
          <a:prstGeom prst="rect">
            <a:avLst/>
          </a:prstGeom>
        </p:spPr>
      </p:pic>
      <p:pic>
        <p:nvPicPr>
          <p:cNvPr id="23" name="Gráfico 12">
            <a:extLst>
              <a:ext uri="{FF2B5EF4-FFF2-40B4-BE49-F238E27FC236}">
                <a16:creationId xmlns:a16="http://schemas.microsoft.com/office/drawing/2014/main" id="{5104AAA7-6678-4BDC-A65A-ADE72FC9E12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"/>
              </a:ext>
            </a:extLst>
          </a:blip>
          <a:srcRect/>
          <a:stretch/>
        </p:blipFill>
        <p:spPr>
          <a:xfrm>
            <a:off x="11560020" y="3995474"/>
            <a:ext cx="1440000" cy="1076625"/>
          </a:xfrm>
          <a:prstGeom prst="rect">
            <a:avLst/>
          </a:prstGeom>
        </p:spPr>
      </p:pic>
      <p:pic>
        <p:nvPicPr>
          <p:cNvPr id="24" name="Gráfico 22">
            <a:extLst>
              <a:ext uri="{FF2B5EF4-FFF2-40B4-BE49-F238E27FC236}">
                <a16:creationId xmlns:a16="http://schemas.microsoft.com/office/drawing/2014/main" id="{4BC3DF83-F9F4-4052-B899-5CD69DC13EF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8"/>
              </a:ext>
            </a:extLst>
          </a:blip>
          <a:srcRect/>
          <a:stretch/>
        </p:blipFill>
        <p:spPr>
          <a:xfrm>
            <a:off x="12818327" y="1996301"/>
            <a:ext cx="1440000" cy="1293750"/>
          </a:xfrm>
          <a:prstGeom prst="rect">
            <a:avLst/>
          </a:prstGeom>
        </p:spPr>
      </p:pic>
      <p:pic>
        <p:nvPicPr>
          <p:cNvPr id="26" name="Gráfico 17">
            <a:extLst>
              <a:ext uri="{FF2B5EF4-FFF2-40B4-BE49-F238E27FC236}">
                <a16:creationId xmlns:a16="http://schemas.microsoft.com/office/drawing/2014/main" id="{7B7B291E-C33A-4D46-9049-8795FA3E216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0"/>
              </a:ext>
            </a:extLst>
          </a:blip>
          <a:srcRect/>
          <a:stretch/>
        </p:blipFill>
        <p:spPr>
          <a:xfrm>
            <a:off x="8250962" y="8312117"/>
            <a:ext cx="1440000" cy="1440000"/>
          </a:xfrm>
          <a:prstGeom prst="rect">
            <a:avLst/>
          </a:prstGeom>
        </p:spPr>
      </p:pic>
      <p:pic>
        <p:nvPicPr>
          <p:cNvPr id="28" name="Gráfico 17">
            <a:extLst>
              <a:ext uri="{FF2B5EF4-FFF2-40B4-BE49-F238E27FC236}">
                <a16:creationId xmlns:a16="http://schemas.microsoft.com/office/drawing/2014/main" id="{DB84AF13-44C6-49E8-BDA0-1886F598FD0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2"/>
              </a:ext>
            </a:extLst>
          </a:blip>
          <a:srcRect/>
          <a:stretch/>
        </p:blipFill>
        <p:spPr>
          <a:xfrm>
            <a:off x="14956394" y="8312117"/>
            <a:ext cx="1440000" cy="1440000"/>
          </a:xfrm>
          <a:prstGeom prst="rect">
            <a:avLst/>
          </a:prstGeom>
        </p:spPr>
      </p:pic>
      <p:pic>
        <p:nvPicPr>
          <p:cNvPr id="30" name="Gráfico 17">
            <a:extLst>
              <a:ext uri="{FF2B5EF4-FFF2-40B4-BE49-F238E27FC236}">
                <a16:creationId xmlns:a16="http://schemas.microsoft.com/office/drawing/2014/main" id="{09643D99-80DE-43FC-B5EA-8EDA8FC1582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4"/>
              </a:ext>
            </a:extLst>
          </a:blip>
          <a:srcRect/>
          <a:stretch/>
        </p:blipFill>
        <p:spPr>
          <a:xfrm>
            <a:off x="8711496" y="2307170"/>
            <a:ext cx="1440000" cy="1440000"/>
          </a:xfrm>
          <a:prstGeom prst="rect">
            <a:avLst/>
          </a:prstGeom>
        </p:spPr>
      </p:pic>
      <p:pic>
        <p:nvPicPr>
          <p:cNvPr id="33" name="Gráfico 17">
            <a:extLst>
              <a:ext uri="{FF2B5EF4-FFF2-40B4-BE49-F238E27FC236}">
                <a16:creationId xmlns:a16="http://schemas.microsoft.com/office/drawing/2014/main" id="{487E9D94-CD3A-49D2-8ED1-069F17FD423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6"/>
              </a:ext>
            </a:extLst>
          </a:blip>
          <a:srcRect/>
          <a:stretch/>
        </p:blipFill>
        <p:spPr>
          <a:xfrm>
            <a:off x="6349710" y="5919556"/>
            <a:ext cx="1440000" cy="1440000"/>
          </a:xfrm>
          <a:prstGeom prst="rect">
            <a:avLst/>
          </a:prstGeom>
        </p:spPr>
      </p:pic>
      <p:pic>
        <p:nvPicPr>
          <p:cNvPr id="34" name="Gráfico 17">
            <a:extLst>
              <a:ext uri="{FF2B5EF4-FFF2-40B4-BE49-F238E27FC236}">
                <a16:creationId xmlns:a16="http://schemas.microsoft.com/office/drawing/2014/main" id="{6278218E-AD99-43A5-883C-2B907DE1549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8"/>
              </a:ext>
            </a:extLst>
          </a:blip>
          <a:srcRect/>
          <a:stretch/>
        </p:blipFill>
        <p:spPr>
          <a:xfrm>
            <a:off x="1090454" y="26554"/>
            <a:ext cx="1440000" cy="1440000"/>
          </a:xfrm>
          <a:prstGeom prst="rect">
            <a:avLst/>
          </a:prstGeom>
        </p:spPr>
      </p:pic>
      <p:pic>
        <p:nvPicPr>
          <p:cNvPr id="46" name="Gráfico 17">
            <a:extLst>
              <a:ext uri="{FF2B5EF4-FFF2-40B4-BE49-F238E27FC236}">
                <a16:creationId xmlns:a16="http://schemas.microsoft.com/office/drawing/2014/main" id="{ADB6BE08-B060-48BE-AFD0-ADCF8A241FBD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0"/>
              </a:ext>
            </a:extLst>
          </a:blip>
          <a:srcRect l="14821" t="15783" r="16210" b="15723"/>
          <a:stretch/>
        </p:blipFill>
        <p:spPr>
          <a:xfrm>
            <a:off x="14385524" y="751518"/>
            <a:ext cx="1440000" cy="1430071"/>
          </a:xfrm>
          <a:prstGeom prst="rect">
            <a:avLst/>
          </a:prstGeom>
        </p:spPr>
      </p:pic>
      <p:pic>
        <p:nvPicPr>
          <p:cNvPr id="18" name="Imagem 17" descr="Uma imagem contendo objeto, placa, escuro, laranja&#10;&#10;Descrição gerada automaticamente">
            <a:extLst>
              <a:ext uri="{FF2B5EF4-FFF2-40B4-BE49-F238E27FC236}">
                <a16:creationId xmlns:a16="http://schemas.microsoft.com/office/drawing/2014/main" id="{579D0CC7-7D0B-4496-A68E-1101BFCBD8A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63" y="7566790"/>
            <a:ext cx="1832352" cy="1832352"/>
          </a:xfrm>
          <a:prstGeom prst="rect">
            <a:avLst/>
          </a:prstGeom>
        </p:spPr>
      </p:pic>
      <p:pic>
        <p:nvPicPr>
          <p:cNvPr id="27" name="Imagem 26" descr="Uma imagem contendo Forma&#10;&#10;Descrição gerada automaticamente">
            <a:extLst>
              <a:ext uri="{FF2B5EF4-FFF2-40B4-BE49-F238E27FC236}">
                <a16:creationId xmlns:a16="http://schemas.microsoft.com/office/drawing/2014/main" id="{CE82948A-1FD3-436C-A7B7-677767C36AB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86" y="5956309"/>
            <a:ext cx="1883567" cy="1883567"/>
          </a:xfrm>
          <a:prstGeom prst="rect">
            <a:avLst/>
          </a:prstGeom>
        </p:spPr>
      </p:pic>
      <p:pic>
        <p:nvPicPr>
          <p:cNvPr id="49" name="Imagem 4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09788AAA-C23B-4C40-B676-43AA6E4C853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892" y="5466413"/>
            <a:ext cx="2114019" cy="2114019"/>
          </a:xfrm>
          <a:prstGeom prst="rect">
            <a:avLst/>
          </a:prstGeom>
        </p:spPr>
      </p:pic>
      <p:pic>
        <p:nvPicPr>
          <p:cNvPr id="50" name="Gráfico 32">
            <a:extLst>
              <a:ext uri="{FF2B5EF4-FFF2-40B4-BE49-F238E27FC236}">
                <a16:creationId xmlns:a16="http://schemas.microsoft.com/office/drawing/2014/main" id="{FBA83896-2578-4AFB-8CC9-AFD7DC4834FB}"/>
              </a:ext>
            </a:extLst>
          </p:cNvPr>
          <p:cNvPicPr>
            <a:picLocks noChangeAspect="1"/>
          </p:cNvPicPr>
          <p:nvPr/>
        </p:nvPicPr>
        <p:blipFill>
          <a:blip r:embed="rId5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5"/>
              </a:ext>
            </a:extLst>
          </a:blip>
          <a:srcRect/>
          <a:stretch/>
        </p:blipFill>
        <p:spPr>
          <a:xfrm>
            <a:off x="3165690" y="5576837"/>
            <a:ext cx="1469018" cy="1469018"/>
          </a:xfrm>
          <a:prstGeom prst="rect">
            <a:avLst/>
          </a:prstGeom>
        </p:spPr>
      </p:pic>
      <p:pic>
        <p:nvPicPr>
          <p:cNvPr id="52" name="Gráfico 32">
            <a:extLst>
              <a:ext uri="{FF2B5EF4-FFF2-40B4-BE49-F238E27FC236}">
                <a16:creationId xmlns:a16="http://schemas.microsoft.com/office/drawing/2014/main" id="{0793485D-2A27-4AEF-B218-C06FE71632B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7"/>
              </a:ext>
            </a:extLst>
          </a:blip>
          <a:srcRect/>
          <a:stretch/>
        </p:blipFill>
        <p:spPr>
          <a:xfrm>
            <a:off x="866153" y="6805515"/>
            <a:ext cx="1440000" cy="1440000"/>
          </a:xfrm>
          <a:prstGeom prst="rect">
            <a:avLst/>
          </a:prstGeom>
        </p:spPr>
      </p:pic>
      <p:pic>
        <p:nvPicPr>
          <p:cNvPr id="53" name="Gráfico 32">
            <a:extLst>
              <a:ext uri="{FF2B5EF4-FFF2-40B4-BE49-F238E27FC236}">
                <a16:creationId xmlns:a16="http://schemas.microsoft.com/office/drawing/2014/main" id="{B5A8242F-2616-4F05-B11B-72BE79F75A1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9"/>
              </a:ext>
            </a:extLst>
          </a:blip>
          <a:srcRect/>
          <a:stretch/>
        </p:blipFill>
        <p:spPr>
          <a:xfrm>
            <a:off x="1260598" y="8427275"/>
            <a:ext cx="1440000" cy="1258986"/>
          </a:xfrm>
          <a:prstGeom prst="rect">
            <a:avLst/>
          </a:prstGeom>
        </p:spPr>
      </p:pic>
      <p:pic>
        <p:nvPicPr>
          <p:cNvPr id="47" name="Gráfico 32">
            <a:extLst>
              <a:ext uri="{FF2B5EF4-FFF2-40B4-BE49-F238E27FC236}">
                <a16:creationId xmlns:a16="http://schemas.microsoft.com/office/drawing/2014/main" id="{D071AB4C-01F5-4252-AA5B-00F3257B5337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1"/>
              </a:ext>
            </a:extLst>
          </a:blip>
          <a:srcRect/>
          <a:stretch/>
        </p:blipFill>
        <p:spPr>
          <a:xfrm>
            <a:off x="2998279" y="628578"/>
            <a:ext cx="868303" cy="868303"/>
          </a:xfrm>
          <a:prstGeom prst="rect">
            <a:avLst/>
          </a:prstGeom>
        </p:spPr>
      </p:pic>
      <p:pic>
        <p:nvPicPr>
          <p:cNvPr id="48" name="Gráfico 17">
            <a:extLst>
              <a:ext uri="{FF2B5EF4-FFF2-40B4-BE49-F238E27FC236}">
                <a16:creationId xmlns:a16="http://schemas.microsoft.com/office/drawing/2014/main" id="{2EAD25B2-FD58-4C2E-AA2B-F248F3123530}"/>
              </a:ext>
            </a:extLst>
          </p:cNvPr>
          <p:cNvPicPr>
            <a:picLocks noChangeAspect="1"/>
          </p:cNvPicPr>
          <p:nvPr/>
        </p:nvPicPr>
        <p:blipFill>
          <a:blip r:embed="rId6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3"/>
              </a:ext>
            </a:extLst>
          </a:blip>
          <a:srcRect/>
          <a:stretch/>
        </p:blipFill>
        <p:spPr>
          <a:xfrm>
            <a:off x="10382764" y="820360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5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2074"/>
            </a:avLst>
          </a:prstGeom>
          <a:solidFill>
            <a:srgbClr val="FFFFFF">
              <a:alpha val="82000"/>
            </a:srgb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5EFE7C6-44AF-43A2-9EA2-1A68E0529597}"/>
              </a:ext>
            </a:extLst>
          </p:cNvPr>
          <p:cNvSpPr/>
          <p:nvPr/>
        </p:nvSpPr>
        <p:spPr>
          <a:xfrm>
            <a:off x="24206" y="514350"/>
            <a:ext cx="4240989" cy="2686050"/>
          </a:xfrm>
          <a:prstGeom prst="roundRect">
            <a:avLst>
              <a:gd name="adj" fmla="val 11047"/>
            </a:avLst>
          </a:prstGeom>
          <a:gradFill flip="none" rotWithShape="1">
            <a:gsLst>
              <a:gs pos="12000">
                <a:schemeClr val="accent2">
                  <a:lumMod val="95000"/>
                  <a:lumOff val="5000"/>
                  <a:alpha val="75000"/>
                </a:schemeClr>
              </a:gs>
              <a:gs pos="100000">
                <a:schemeClr val="accent2">
                  <a:lumMod val="60000"/>
                  <a:alpha val="61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5F1739D-E6B6-476E-829C-C6D735621074}"/>
              </a:ext>
            </a:extLst>
          </p:cNvPr>
          <p:cNvSpPr/>
          <p:nvPr/>
        </p:nvSpPr>
        <p:spPr>
          <a:xfrm>
            <a:off x="9167" y="3571875"/>
            <a:ext cx="4240989" cy="942975"/>
          </a:xfrm>
          <a:prstGeom prst="roundRect">
            <a:avLst>
              <a:gd name="adj" fmla="val 11047"/>
            </a:avLst>
          </a:prstGeom>
          <a:gradFill flip="none" rotWithShape="1">
            <a:gsLst>
              <a:gs pos="12000">
                <a:schemeClr val="accent2">
                  <a:lumMod val="95000"/>
                  <a:lumOff val="5000"/>
                  <a:alpha val="58000"/>
                </a:schemeClr>
              </a:gs>
              <a:gs pos="100000">
                <a:schemeClr val="accent2">
                  <a:lumMod val="60000"/>
                  <a:alpha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80DF135-2821-4BEA-8B20-EB4C116052D2}"/>
              </a:ext>
            </a:extLst>
          </p:cNvPr>
          <p:cNvSpPr/>
          <p:nvPr/>
        </p:nvSpPr>
        <p:spPr>
          <a:xfrm>
            <a:off x="0" y="4886325"/>
            <a:ext cx="4240989" cy="942975"/>
          </a:xfrm>
          <a:prstGeom prst="roundRect">
            <a:avLst>
              <a:gd name="adj" fmla="val 11047"/>
            </a:avLst>
          </a:prstGeom>
          <a:gradFill flip="none" rotWithShape="1">
            <a:gsLst>
              <a:gs pos="12000">
                <a:schemeClr val="accent2">
                  <a:lumMod val="95000"/>
                  <a:lumOff val="5000"/>
                  <a:alpha val="58000"/>
                </a:schemeClr>
              </a:gs>
              <a:gs pos="100000">
                <a:schemeClr val="accent2">
                  <a:lumMod val="60000"/>
                  <a:alpha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3DC103-EE83-4790-8057-78DC814AAFCF}"/>
              </a:ext>
            </a:extLst>
          </p:cNvPr>
          <p:cNvSpPr/>
          <p:nvPr/>
        </p:nvSpPr>
        <p:spPr>
          <a:xfrm>
            <a:off x="9166" y="6200775"/>
            <a:ext cx="4240989" cy="942975"/>
          </a:xfrm>
          <a:prstGeom prst="roundRect">
            <a:avLst>
              <a:gd name="adj" fmla="val 11047"/>
            </a:avLst>
          </a:prstGeom>
          <a:gradFill flip="none" rotWithShape="1">
            <a:gsLst>
              <a:gs pos="12000">
                <a:schemeClr val="accent2">
                  <a:lumMod val="95000"/>
                  <a:lumOff val="5000"/>
                  <a:alpha val="58000"/>
                </a:schemeClr>
              </a:gs>
              <a:gs pos="100000">
                <a:schemeClr val="accent2">
                  <a:lumMod val="60000"/>
                  <a:alpha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C570CA-EB58-42D0-A323-143C502E6DCF}"/>
              </a:ext>
            </a:extLst>
          </p:cNvPr>
          <p:cNvSpPr/>
          <p:nvPr/>
        </p:nvSpPr>
        <p:spPr>
          <a:xfrm>
            <a:off x="0" y="7515225"/>
            <a:ext cx="4240989" cy="942975"/>
          </a:xfrm>
          <a:prstGeom prst="roundRect">
            <a:avLst>
              <a:gd name="adj" fmla="val 11047"/>
            </a:avLst>
          </a:prstGeom>
          <a:gradFill flip="none" rotWithShape="1">
            <a:gsLst>
              <a:gs pos="12000">
                <a:schemeClr val="accent2">
                  <a:lumMod val="95000"/>
                  <a:lumOff val="5000"/>
                  <a:alpha val="58000"/>
                </a:schemeClr>
              </a:gs>
              <a:gs pos="100000">
                <a:schemeClr val="accent2">
                  <a:lumMod val="60000"/>
                  <a:alpha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E3A7BA8-DFCF-42F1-BB4C-EC2BA71E5A0B}"/>
              </a:ext>
            </a:extLst>
          </p:cNvPr>
          <p:cNvSpPr/>
          <p:nvPr/>
        </p:nvSpPr>
        <p:spPr>
          <a:xfrm>
            <a:off x="34597" y="8829675"/>
            <a:ext cx="4240989" cy="942975"/>
          </a:xfrm>
          <a:prstGeom prst="roundRect">
            <a:avLst>
              <a:gd name="adj" fmla="val 11047"/>
            </a:avLst>
          </a:prstGeom>
          <a:gradFill flip="none" rotWithShape="1">
            <a:gsLst>
              <a:gs pos="12000">
                <a:schemeClr val="accent2">
                  <a:lumMod val="95000"/>
                  <a:lumOff val="5000"/>
                  <a:alpha val="58000"/>
                </a:schemeClr>
              </a:gs>
              <a:gs pos="100000">
                <a:schemeClr val="accent2">
                  <a:lumMod val="60000"/>
                  <a:alpha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40F0296-4340-4D8A-BD14-C82F0D85D03D}"/>
              </a:ext>
            </a:extLst>
          </p:cNvPr>
          <p:cNvSpPr/>
          <p:nvPr/>
        </p:nvSpPr>
        <p:spPr>
          <a:xfrm>
            <a:off x="4743450" y="521870"/>
            <a:ext cx="13144500" cy="2678530"/>
          </a:xfrm>
          <a:prstGeom prst="roundRect">
            <a:avLst>
              <a:gd name="adj" fmla="val 11047"/>
            </a:avLst>
          </a:prstGeom>
          <a:gradFill flip="none" rotWithShape="1">
            <a:gsLst>
              <a:gs pos="12000">
                <a:schemeClr val="accent2">
                  <a:lumMod val="95000"/>
                  <a:lumOff val="5000"/>
                  <a:alpha val="75000"/>
                </a:schemeClr>
              </a:gs>
              <a:gs pos="100000">
                <a:schemeClr val="accent2">
                  <a:lumMod val="60000"/>
                  <a:alpha val="61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3458642-3AEB-43EB-BBBC-16EBEA5AAD52}"/>
              </a:ext>
            </a:extLst>
          </p:cNvPr>
          <p:cNvSpPr/>
          <p:nvPr/>
        </p:nvSpPr>
        <p:spPr>
          <a:xfrm>
            <a:off x="4658317" y="3414678"/>
            <a:ext cx="4514850" cy="3131970"/>
          </a:xfrm>
          <a:prstGeom prst="roundRect">
            <a:avLst>
              <a:gd name="adj" fmla="val 11047"/>
            </a:avLst>
          </a:prstGeom>
          <a:gradFill flip="none" rotWithShape="1">
            <a:gsLst>
              <a:gs pos="12000">
                <a:schemeClr val="accent2">
                  <a:lumMod val="95000"/>
                  <a:lumOff val="5000"/>
                  <a:alpha val="75000"/>
                </a:schemeClr>
              </a:gs>
              <a:gs pos="100000">
                <a:schemeClr val="accent2">
                  <a:lumMod val="60000"/>
                  <a:alpha val="61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0E6A3DC-F794-4773-9544-627138A86285}"/>
              </a:ext>
            </a:extLst>
          </p:cNvPr>
          <p:cNvSpPr/>
          <p:nvPr/>
        </p:nvSpPr>
        <p:spPr>
          <a:xfrm>
            <a:off x="4622223" y="6740236"/>
            <a:ext cx="4514850" cy="3131970"/>
          </a:xfrm>
          <a:prstGeom prst="roundRect">
            <a:avLst>
              <a:gd name="adj" fmla="val 11047"/>
            </a:avLst>
          </a:prstGeom>
          <a:gradFill flip="none" rotWithShape="1">
            <a:gsLst>
              <a:gs pos="12000">
                <a:schemeClr val="accent2">
                  <a:lumMod val="95000"/>
                  <a:lumOff val="5000"/>
                  <a:alpha val="75000"/>
                </a:schemeClr>
              </a:gs>
              <a:gs pos="100000">
                <a:schemeClr val="accent2">
                  <a:lumMod val="60000"/>
                  <a:alpha val="61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31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 hidden="1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2074"/>
            </a:avLst>
          </a:prstGeom>
          <a:solidFill>
            <a:schemeClr val="tx1">
              <a:lumMod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57160335-033A-4E38-A891-9FC5494999AC}"/>
              </a:ext>
            </a:extLst>
          </p:cNvPr>
          <p:cNvSpPr/>
          <p:nvPr/>
        </p:nvSpPr>
        <p:spPr>
          <a:xfrm>
            <a:off x="15630495" y="81231"/>
            <a:ext cx="2657505" cy="9906143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77DBFEE-F325-4CB6-907A-9EC62DA31EA8}"/>
              </a:ext>
            </a:extLst>
          </p:cNvPr>
          <p:cNvSpPr/>
          <p:nvPr/>
        </p:nvSpPr>
        <p:spPr>
          <a:xfrm>
            <a:off x="-1" y="57150"/>
            <a:ext cx="15630495" cy="150634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0EC9A3DC-36B0-4481-9527-EFE4751D4917}"/>
              </a:ext>
            </a:extLst>
          </p:cNvPr>
          <p:cNvCxnSpPr>
            <a:cxnSpLocks/>
          </p:cNvCxnSpPr>
          <p:nvPr/>
        </p:nvCxnSpPr>
        <p:spPr>
          <a:xfrm>
            <a:off x="3943350" y="-1028700"/>
            <a:ext cx="11687145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CAA44E3-56B6-4982-B752-09BF943254CE}"/>
              </a:ext>
            </a:extLst>
          </p:cNvPr>
          <p:cNvCxnSpPr>
            <a:cxnSpLocks/>
          </p:cNvCxnSpPr>
          <p:nvPr/>
        </p:nvCxnSpPr>
        <p:spPr>
          <a:xfrm>
            <a:off x="1396218" y="4633857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43">
            <a:extLst>
              <a:ext uri="{FF2B5EF4-FFF2-40B4-BE49-F238E27FC236}">
                <a16:creationId xmlns:a16="http://schemas.microsoft.com/office/drawing/2014/main" id="{D0787CDC-77E8-4171-AC7B-C32164BA77B9}"/>
              </a:ext>
            </a:extLst>
          </p:cNvPr>
          <p:cNvGrpSpPr/>
          <p:nvPr/>
        </p:nvGrpSpPr>
        <p:grpSpPr>
          <a:xfrm>
            <a:off x="10656505" y="228600"/>
            <a:ext cx="2087945" cy="1094565"/>
            <a:chOff x="4591098" y="541176"/>
            <a:chExt cx="2181226" cy="1173323"/>
          </a:xfrm>
        </p:grpSpPr>
        <p:sp>
          <p:nvSpPr>
            <p:cNvPr id="9" name="Rectangle: Rounded Corners 44">
              <a:extLst>
                <a:ext uri="{FF2B5EF4-FFF2-40B4-BE49-F238E27FC236}">
                  <a16:creationId xmlns:a16="http://schemas.microsoft.com/office/drawing/2014/main" id="{EE1B360D-EF87-47FC-A6CE-DF680580F585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45">
              <a:extLst>
                <a:ext uri="{FF2B5EF4-FFF2-40B4-BE49-F238E27FC236}">
                  <a16:creationId xmlns:a16="http://schemas.microsoft.com/office/drawing/2014/main" id="{3249A814-1A1F-4637-8CF8-B9E43A9278CB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75">
            <a:extLst>
              <a:ext uri="{FF2B5EF4-FFF2-40B4-BE49-F238E27FC236}">
                <a16:creationId xmlns:a16="http://schemas.microsoft.com/office/drawing/2014/main" id="{6DE0062B-149F-4330-8AA5-993A2445115B}"/>
              </a:ext>
            </a:extLst>
          </p:cNvPr>
          <p:cNvGrpSpPr/>
          <p:nvPr/>
        </p:nvGrpSpPr>
        <p:grpSpPr>
          <a:xfrm>
            <a:off x="13201650" y="232213"/>
            <a:ext cx="2087945" cy="1094565"/>
            <a:chOff x="4591098" y="541176"/>
            <a:chExt cx="2181226" cy="1173323"/>
          </a:xfrm>
        </p:grpSpPr>
        <p:sp>
          <p:nvSpPr>
            <p:cNvPr id="12" name="Rectangle: Rounded Corners 76">
              <a:extLst>
                <a:ext uri="{FF2B5EF4-FFF2-40B4-BE49-F238E27FC236}">
                  <a16:creationId xmlns:a16="http://schemas.microsoft.com/office/drawing/2014/main" id="{6379FDEF-95C7-4FAC-9C3A-4C2D48DF5669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: Rounded Corners 77">
              <a:extLst>
                <a:ext uri="{FF2B5EF4-FFF2-40B4-BE49-F238E27FC236}">
                  <a16:creationId xmlns:a16="http://schemas.microsoft.com/office/drawing/2014/main" id="{74C7E826-6513-4FF1-B8C4-571FB239508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57FCF9C6-AD5C-4E4B-9337-35B9AC42A750}"/>
              </a:ext>
            </a:extLst>
          </p:cNvPr>
          <p:cNvCxnSpPr/>
          <p:nvPr/>
        </p:nvCxnSpPr>
        <p:spPr>
          <a:xfrm>
            <a:off x="10958132" y="11372850"/>
            <a:ext cx="3572634" cy="0"/>
          </a:xfrm>
          <a:prstGeom prst="line">
            <a:avLst/>
          </a:prstGeom>
          <a:ln w="12700">
            <a:solidFill>
              <a:srgbClr val="CED2D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43">
            <a:extLst>
              <a:ext uri="{FF2B5EF4-FFF2-40B4-BE49-F238E27FC236}">
                <a16:creationId xmlns:a16="http://schemas.microsoft.com/office/drawing/2014/main" id="{7331292C-9AF7-4DD6-9939-0F7265CA84BA}"/>
              </a:ext>
            </a:extLst>
          </p:cNvPr>
          <p:cNvGrpSpPr/>
          <p:nvPr/>
        </p:nvGrpSpPr>
        <p:grpSpPr>
          <a:xfrm>
            <a:off x="5455855" y="216272"/>
            <a:ext cx="2087945" cy="1094565"/>
            <a:chOff x="4591098" y="541176"/>
            <a:chExt cx="2181226" cy="1173323"/>
          </a:xfrm>
        </p:grpSpPr>
        <p:sp>
          <p:nvSpPr>
            <p:cNvPr id="38" name="Rectangle: Rounded Corners 44">
              <a:extLst>
                <a:ext uri="{FF2B5EF4-FFF2-40B4-BE49-F238E27FC236}">
                  <a16:creationId xmlns:a16="http://schemas.microsoft.com/office/drawing/2014/main" id="{499FBC41-EE04-4A7C-B4FE-1EA77874910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: Rounded Corners 45">
              <a:extLst>
                <a:ext uri="{FF2B5EF4-FFF2-40B4-BE49-F238E27FC236}">
                  <a16:creationId xmlns:a16="http://schemas.microsoft.com/office/drawing/2014/main" id="{E8F3FFF1-8FDF-44E9-85C4-0CF364A1776E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0" name="Group 75">
            <a:extLst>
              <a:ext uri="{FF2B5EF4-FFF2-40B4-BE49-F238E27FC236}">
                <a16:creationId xmlns:a16="http://schemas.microsoft.com/office/drawing/2014/main" id="{AED23745-2D97-4749-9CF9-BDC340E532EF}"/>
              </a:ext>
            </a:extLst>
          </p:cNvPr>
          <p:cNvGrpSpPr/>
          <p:nvPr/>
        </p:nvGrpSpPr>
        <p:grpSpPr>
          <a:xfrm>
            <a:off x="8084755" y="219885"/>
            <a:ext cx="2087945" cy="1094565"/>
            <a:chOff x="4591098" y="541176"/>
            <a:chExt cx="2181226" cy="1173323"/>
          </a:xfrm>
        </p:grpSpPr>
        <p:sp>
          <p:nvSpPr>
            <p:cNvPr id="41" name="Rectangle: Rounded Corners 76">
              <a:extLst>
                <a:ext uri="{FF2B5EF4-FFF2-40B4-BE49-F238E27FC236}">
                  <a16:creationId xmlns:a16="http://schemas.microsoft.com/office/drawing/2014/main" id="{9CEE8F02-B2F9-41F9-9BCC-6AD21D17C566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: Rounded Corners 77">
              <a:extLst>
                <a:ext uri="{FF2B5EF4-FFF2-40B4-BE49-F238E27FC236}">
                  <a16:creationId xmlns:a16="http://schemas.microsoft.com/office/drawing/2014/main" id="{DDE814B7-C1E2-4F27-9FEF-79593176C5DC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3" name="Gráfico 22">
            <a:extLst>
              <a:ext uri="{FF2B5EF4-FFF2-40B4-BE49-F238E27FC236}">
                <a16:creationId xmlns:a16="http://schemas.microsoft.com/office/drawing/2014/main" id="{AE63DAC4-03A5-460E-A924-DBECB8FC3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77920" y="169828"/>
            <a:ext cx="1218298" cy="1094565"/>
          </a:xfrm>
          <a:prstGeom prst="rect">
            <a:avLst/>
          </a:prstGeom>
        </p:spPr>
      </p:pic>
      <p:grpSp>
        <p:nvGrpSpPr>
          <p:cNvPr id="45" name="Agrupar 44">
            <a:extLst>
              <a:ext uri="{FF2B5EF4-FFF2-40B4-BE49-F238E27FC236}">
                <a16:creationId xmlns:a16="http://schemas.microsoft.com/office/drawing/2014/main" id="{7DB57286-5835-4F08-ADD4-5B6C9C65BEAA}"/>
              </a:ext>
            </a:extLst>
          </p:cNvPr>
          <p:cNvGrpSpPr/>
          <p:nvPr/>
        </p:nvGrpSpPr>
        <p:grpSpPr>
          <a:xfrm>
            <a:off x="177920" y="2050361"/>
            <a:ext cx="7634829" cy="2908599"/>
            <a:chOff x="9773920" y="3374492"/>
            <a:chExt cx="5006549" cy="4797958"/>
          </a:xfrm>
        </p:grpSpPr>
        <p:sp>
          <p:nvSpPr>
            <p:cNvPr id="36" name="Freeform: Shape 34">
              <a:extLst>
                <a:ext uri="{FF2B5EF4-FFF2-40B4-BE49-F238E27FC236}">
                  <a16:creationId xmlns:a16="http://schemas.microsoft.com/office/drawing/2014/main" id="{7D4DE276-6737-4FBA-8555-766CD5179D43}"/>
                </a:ext>
              </a:extLst>
            </p:cNvPr>
            <p:cNvSpPr/>
            <p:nvPr/>
          </p:nvSpPr>
          <p:spPr>
            <a:xfrm>
              <a:off x="9893750" y="7219703"/>
              <a:ext cx="4886719" cy="572716"/>
            </a:xfrm>
            <a:custGeom>
              <a:avLst/>
              <a:gdLst>
                <a:gd name="connsiteX0" fmla="*/ 0 w 3732245"/>
                <a:gd name="connsiteY0" fmla="*/ 0 h 489096"/>
                <a:gd name="connsiteX1" fmla="*/ 3732245 w 3732245"/>
                <a:gd name="connsiteY1" fmla="*/ 0 h 489096"/>
                <a:gd name="connsiteX2" fmla="*/ 3732245 w 3732245"/>
                <a:gd name="connsiteY2" fmla="*/ 352235 h 489096"/>
                <a:gd name="connsiteX3" fmla="*/ 3595384 w 3732245"/>
                <a:gd name="connsiteY3" fmla="*/ 489096 h 489096"/>
                <a:gd name="connsiteX4" fmla="*/ 136861 w 3732245"/>
                <a:gd name="connsiteY4" fmla="*/ 489096 h 489096"/>
                <a:gd name="connsiteX5" fmla="*/ 0 w 3732245"/>
                <a:gd name="connsiteY5" fmla="*/ 352235 h 489096"/>
                <a:gd name="connsiteX6" fmla="*/ 0 w 3732245"/>
                <a:gd name="connsiteY6" fmla="*/ 0 h 48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2245" h="489096">
                  <a:moveTo>
                    <a:pt x="0" y="0"/>
                  </a:moveTo>
                  <a:lnTo>
                    <a:pt x="3732245" y="0"/>
                  </a:lnTo>
                  <a:lnTo>
                    <a:pt x="3732245" y="352235"/>
                  </a:lnTo>
                  <a:cubicBezTo>
                    <a:pt x="3732245" y="427821"/>
                    <a:pt x="3670970" y="489096"/>
                    <a:pt x="3595384" y="489096"/>
                  </a:cubicBezTo>
                  <a:lnTo>
                    <a:pt x="136861" y="489096"/>
                  </a:lnTo>
                  <a:cubicBezTo>
                    <a:pt x="61275" y="489096"/>
                    <a:pt x="0" y="427821"/>
                    <a:pt x="0" y="3522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BF11972-DBEF-463F-8A56-4DB33E091463}"/>
                </a:ext>
              </a:extLst>
            </p:cNvPr>
            <p:cNvSpPr/>
            <p:nvPr/>
          </p:nvSpPr>
          <p:spPr>
            <a:xfrm>
              <a:off x="9773921" y="4150754"/>
              <a:ext cx="4886719" cy="402169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29">
              <a:extLst>
                <a:ext uri="{FF2B5EF4-FFF2-40B4-BE49-F238E27FC236}">
                  <a16:creationId xmlns:a16="http://schemas.microsoft.com/office/drawing/2014/main" id="{E868B126-5073-41B3-B1C7-906EB635D6FA}"/>
                </a:ext>
              </a:extLst>
            </p:cNvPr>
            <p:cNvSpPr/>
            <p:nvPr/>
          </p:nvSpPr>
          <p:spPr>
            <a:xfrm>
              <a:off x="9773920" y="3374492"/>
              <a:ext cx="4913629" cy="753729"/>
            </a:xfrm>
            <a:custGeom>
              <a:avLst/>
              <a:gdLst>
                <a:gd name="connsiteX0" fmla="*/ 136861 w 3732245"/>
                <a:gd name="connsiteY0" fmla="*/ 0 h 156482"/>
                <a:gd name="connsiteX1" fmla="*/ 3595384 w 3732245"/>
                <a:gd name="connsiteY1" fmla="*/ 0 h 156482"/>
                <a:gd name="connsiteX2" fmla="*/ 3732245 w 3732245"/>
                <a:gd name="connsiteY2" fmla="*/ 136861 h 156482"/>
                <a:gd name="connsiteX3" fmla="*/ 3732245 w 3732245"/>
                <a:gd name="connsiteY3" fmla="*/ 156482 h 156482"/>
                <a:gd name="connsiteX4" fmla="*/ 0 w 3732245"/>
                <a:gd name="connsiteY4" fmla="*/ 156482 h 156482"/>
                <a:gd name="connsiteX5" fmla="*/ 0 w 3732245"/>
                <a:gd name="connsiteY5" fmla="*/ 136861 h 156482"/>
                <a:gd name="connsiteX6" fmla="*/ 136861 w 3732245"/>
                <a:gd name="connsiteY6" fmla="*/ 0 h 15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2245" h="156482">
                  <a:moveTo>
                    <a:pt x="136861" y="0"/>
                  </a:moveTo>
                  <a:lnTo>
                    <a:pt x="3595384" y="0"/>
                  </a:lnTo>
                  <a:cubicBezTo>
                    <a:pt x="3670970" y="0"/>
                    <a:pt x="3732245" y="61275"/>
                    <a:pt x="3732245" y="136861"/>
                  </a:cubicBezTo>
                  <a:lnTo>
                    <a:pt x="3732245" y="156482"/>
                  </a:lnTo>
                  <a:lnTo>
                    <a:pt x="0" y="156482"/>
                  </a:lnTo>
                  <a:lnTo>
                    <a:pt x="0" y="136861"/>
                  </a:lnTo>
                  <a:cubicBezTo>
                    <a:pt x="0" y="61275"/>
                    <a:pt x="61275" y="0"/>
                    <a:pt x="136861" y="0"/>
                  </a:cubicBezTo>
                  <a:close/>
                </a:path>
              </a:pathLst>
            </a:custGeom>
            <a:solidFill>
              <a:schemeClr val="tx1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B1B3908-81FD-4D2C-81B0-C339EC518013}"/>
              </a:ext>
            </a:extLst>
          </p:cNvPr>
          <p:cNvGrpSpPr/>
          <p:nvPr/>
        </p:nvGrpSpPr>
        <p:grpSpPr>
          <a:xfrm>
            <a:off x="7954631" y="2044222"/>
            <a:ext cx="7634829" cy="2908599"/>
            <a:chOff x="9773920" y="3374492"/>
            <a:chExt cx="5006549" cy="4797958"/>
          </a:xfrm>
        </p:grpSpPr>
        <p:sp>
          <p:nvSpPr>
            <p:cNvPr id="55" name="Freeform: Shape 34">
              <a:extLst>
                <a:ext uri="{FF2B5EF4-FFF2-40B4-BE49-F238E27FC236}">
                  <a16:creationId xmlns:a16="http://schemas.microsoft.com/office/drawing/2014/main" id="{E3300799-AAD3-4BF1-AA52-C2D5ECAEB635}"/>
                </a:ext>
              </a:extLst>
            </p:cNvPr>
            <p:cNvSpPr/>
            <p:nvPr/>
          </p:nvSpPr>
          <p:spPr>
            <a:xfrm>
              <a:off x="9893750" y="7219703"/>
              <a:ext cx="4886719" cy="572716"/>
            </a:xfrm>
            <a:custGeom>
              <a:avLst/>
              <a:gdLst>
                <a:gd name="connsiteX0" fmla="*/ 0 w 3732245"/>
                <a:gd name="connsiteY0" fmla="*/ 0 h 489096"/>
                <a:gd name="connsiteX1" fmla="*/ 3732245 w 3732245"/>
                <a:gd name="connsiteY1" fmla="*/ 0 h 489096"/>
                <a:gd name="connsiteX2" fmla="*/ 3732245 w 3732245"/>
                <a:gd name="connsiteY2" fmla="*/ 352235 h 489096"/>
                <a:gd name="connsiteX3" fmla="*/ 3595384 w 3732245"/>
                <a:gd name="connsiteY3" fmla="*/ 489096 h 489096"/>
                <a:gd name="connsiteX4" fmla="*/ 136861 w 3732245"/>
                <a:gd name="connsiteY4" fmla="*/ 489096 h 489096"/>
                <a:gd name="connsiteX5" fmla="*/ 0 w 3732245"/>
                <a:gd name="connsiteY5" fmla="*/ 352235 h 489096"/>
                <a:gd name="connsiteX6" fmla="*/ 0 w 3732245"/>
                <a:gd name="connsiteY6" fmla="*/ 0 h 48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2245" h="489096">
                  <a:moveTo>
                    <a:pt x="0" y="0"/>
                  </a:moveTo>
                  <a:lnTo>
                    <a:pt x="3732245" y="0"/>
                  </a:lnTo>
                  <a:lnTo>
                    <a:pt x="3732245" y="352235"/>
                  </a:lnTo>
                  <a:cubicBezTo>
                    <a:pt x="3732245" y="427821"/>
                    <a:pt x="3670970" y="489096"/>
                    <a:pt x="3595384" y="489096"/>
                  </a:cubicBezTo>
                  <a:lnTo>
                    <a:pt x="136861" y="489096"/>
                  </a:lnTo>
                  <a:cubicBezTo>
                    <a:pt x="61275" y="489096"/>
                    <a:pt x="0" y="427821"/>
                    <a:pt x="0" y="3522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2">
              <a:extLst>
                <a:ext uri="{FF2B5EF4-FFF2-40B4-BE49-F238E27FC236}">
                  <a16:creationId xmlns:a16="http://schemas.microsoft.com/office/drawing/2014/main" id="{09A59E62-C50D-4282-9F08-37356675FDAF}"/>
                </a:ext>
              </a:extLst>
            </p:cNvPr>
            <p:cNvSpPr/>
            <p:nvPr/>
          </p:nvSpPr>
          <p:spPr>
            <a:xfrm>
              <a:off x="9773921" y="4150754"/>
              <a:ext cx="4886719" cy="402169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29">
              <a:extLst>
                <a:ext uri="{FF2B5EF4-FFF2-40B4-BE49-F238E27FC236}">
                  <a16:creationId xmlns:a16="http://schemas.microsoft.com/office/drawing/2014/main" id="{CC425610-BF28-40F5-90B6-C1A7371F485B}"/>
                </a:ext>
              </a:extLst>
            </p:cNvPr>
            <p:cNvSpPr/>
            <p:nvPr/>
          </p:nvSpPr>
          <p:spPr>
            <a:xfrm>
              <a:off x="9773920" y="3374492"/>
              <a:ext cx="4913629" cy="753729"/>
            </a:xfrm>
            <a:custGeom>
              <a:avLst/>
              <a:gdLst>
                <a:gd name="connsiteX0" fmla="*/ 136861 w 3732245"/>
                <a:gd name="connsiteY0" fmla="*/ 0 h 156482"/>
                <a:gd name="connsiteX1" fmla="*/ 3595384 w 3732245"/>
                <a:gd name="connsiteY1" fmla="*/ 0 h 156482"/>
                <a:gd name="connsiteX2" fmla="*/ 3732245 w 3732245"/>
                <a:gd name="connsiteY2" fmla="*/ 136861 h 156482"/>
                <a:gd name="connsiteX3" fmla="*/ 3732245 w 3732245"/>
                <a:gd name="connsiteY3" fmla="*/ 156482 h 156482"/>
                <a:gd name="connsiteX4" fmla="*/ 0 w 3732245"/>
                <a:gd name="connsiteY4" fmla="*/ 156482 h 156482"/>
                <a:gd name="connsiteX5" fmla="*/ 0 w 3732245"/>
                <a:gd name="connsiteY5" fmla="*/ 136861 h 156482"/>
                <a:gd name="connsiteX6" fmla="*/ 136861 w 3732245"/>
                <a:gd name="connsiteY6" fmla="*/ 0 h 15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2245" h="156482">
                  <a:moveTo>
                    <a:pt x="136861" y="0"/>
                  </a:moveTo>
                  <a:lnTo>
                    <a:pt x="3595384" y="0"/>
                  </a:lnTo>
                  <a:cubicBezTo>
                    <a:pt x="3670970" y="0"/>
                    <a:pt x="3732245" y="61275"/>
                    <a:pt x="3732245" y="136861"/>
                  </a:cubicBezTo>
                  <a:lnTo>
                    <a:pt x="3732245" y="156482"/>
                  </a:lnTo>
                  <a:lnTo>
                    <a:pt x="0" y="156482"/>
                  </a:lnTo>
                  <a:lnTo>
                    <a:pt x="0" y="136861"/>
                  </a:lnTo>
                  <a:cubicBezTo>
                    <a:pt x="0" y="61275"/>
                    <a:pt x="61275" y="0"/>
                    <a:pt x="136861" y="0"/>
                  </a:cubicBezTo>
                  <a:close/>
                </a:path>
              </a:pathLst>
            </a:custGeom>
            <a:solidFill>
              <a:schemeClr val="tx1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4DD0B7F8-C3B4-43F6-A1BC-E2DF7474C24E}"/>
              </a:ext>
            </a:extLst>
          </p:cNvPr>
          <p:cNvGrpSpPr/>
          <p:nvPr/>
        </p:nvGrpSpPr>
        <p:grpSpPr>
          <a:xfrm>
            <a:off x="224994" y="5340712"/>
            <a:ext cx="3657600" cy="4411530"/>
            <a:chOff x="457200" y="5143500"/>
            <a:chExt cx="3657600" cy="441153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6A2E0E13-FE24-44EF-98FA-17B5059593DE}"/>
                </a:ext>
              </a:extLst>
            </p:cNvPr>
            <p:cNvGrpSpPr/>
            <p:nvPr/>
          </p:nvGrpSpPr>
          <p:grpSpPr>
            <a:xfrm>
              <a:off x="457200" y="5143500"/>
              <a:ext cx="3657600" cy="4411530"/>
              <a:chOff x="8301416" y="3466972"/>
              <a:chExt cx="3657600" cy="4411530"/>
            </a:xfrm>
          </p:grpSpPr>
          <p:sp>
            <p:nvSpPr>
              <p:cNvPr id="24" name="Rectangle: Rounded Corners 28">
                <a:extLst>
                  <a:ext uri="{FF2B5EF4-FFF2-40B4-BE49-F238E27FC236}">
                    <a16:creationId xmlns:a16="http://schemas.microsoft.com/office/drawing/2014/main" id="{5F57C402-F285-4778-9FF0-570DF8735FFD}"/>
                  </a:ext>
                </a:extLst>
              </p:cNvPr>
              <p:cNvSpPr/>
              <p:nvPr/>
            </p:nvSpPr>
            <p:spPr>
              <a:xfrm>
                <a:off x="8372243" y="3506190"/>
                <a:ext cx="3572634" cy="4352311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9">
                <a:extLst>
                  <a:ext uri="{FF2B5EF4-FFF2-40B4-BE49-F238E27FC236}">
                    <a16:creationId xmlns:a16="http://schemas.microsoft.com/office/drawing/2014/main" id="{B2616577-9D21-4BB5-8DE3-5EFBD2C85668}"/>
                  </a:ext>
                </a:extLst>
              </p:cNvPr>
              <p:cNvSpPr/>
              <p:nvPr/>
            </p:nvSpPr>
            <p:spPr>
              <a:xfrm>
                <a:off x="8386382" y="3466972"/>
                <a:ext cx="3572634" cy="753729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30">
                <a:extLst>
                  <a:ext uri="{FF2B5EF4-FFF2-40B4-BE49-F238E27FC236}">
                    <a16:creationId xmlns:a16="http://schemas.microsoft.com/office/drawing/2014/main" id="{287C3023-DE8E-49F9-A263-6447CC5671D3}"/>
                  </a:ext>
                </a:extLst>
              </p:cNvPr>
              <p:cNvSpPr/>
              <p:nvPr/>
            </p:nvSpPr>
            <p:spPr>
              <a:xfrm>
                <a:off x="8301416" y="7410322"/>
                <a:ext cx="3572634" cy="468180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2" name="Rectangle 2">
              <a:extLst>
                <a:ext uri="{FF2B5EF4-FFF2-40B4-BE49-F238E27FC236}">
                  <a16:creationId xmlns:a16="http://schemas.microsoft.com/office/drawing/2014/main" id="{26DCC80C-28A2-420E-B9E4-D00967614E3C}"/>
                </a:ext>
              </a:extLst>
            </p:cNvPr>
            <p:cNvSpPr/>
            <p:nvPr/>
          </p:nvSpPr>
          <p:spPr>
            <a:xfrm>
              <a:off x="503406" y="5884464"/>
              <a:ext cx="3554244" cy="3182385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DE337A51-8C7B-426F-9DB2-949369B7343D}"/>
              </a:ext>
            </a:extLst>
          </p:cNvPr>
          <p:cNvGrpSpPr/>
          <p:nvPr/>
        </p:nvGrpSpPr>
        <p:grpSpPr>
          <a:xfrm>
            <a:off x="4114800" y="5418270"/>
            <a:ext cx="3657600" cy="4411530"/>
            <a:chOff x="457200" y="5143500"/>
            <a:chExt cx="3657600" cy="4411530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BC7DC865-1A84-4555-B257-10E6E4CAAE8B}"/>
                </a:ext>
              </a:extLst>
            </p:cNvPr>
            <p:cNvGrpSpPr/>
            <p:nvPr/>
          </p:nvGrpSpPr>
          <p:grpSpPr>
            <a:xfrm>
              <a:off x="457200" y="5143500"/>
              <a:ext cx="3657600" cy="4411530"/>
              <a:chOff x="8301416" y="3466972"/>
              <a:chExt cx="3657600" cy="4411530"/>
            </a:xfrm>
          </p:grpSpPr>
          <p:sp>
            <p:nvSpPr>
              <p:cNvPr id="67" name="Rectangle: Rounded Corners 28">
                <a:extLst>
                  <a:ext uri="{FF2B5EF4-FFF2-40B4-BE49-F238E27FC236}">
                    <a16:creationId xmlns:a16="http://schemas.microsoft.com/office/drawing/2014/main" id="{D2E9D83F-0C44-493D-87FD-7A5EDF97B966}"/>
                  </a:ext>
                </a:extLst>
              </p:cNvPr>
              <p:cNvSpPr/>
              <p:nvPr/>
            </p:nvSpPr>
            <p:spPr>
              <a:xfrm>
                <a:off x="8372243" y="3506190"/>
                <a:ext cx="3572634" cy="4352311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29">
                <a:extLst>
                  <a:ext uri="{FF2B5EF4-FFF2-40B4-BE49-F238E27FC236}">
                    <a16:creationId xmlns:a16="http://schemas.microsoft.com/office/drawing/2014/main" id="{12448C96-35FB-4BD6-B5B6-67E55AD2A075}"/>
                  </a:ext>
                </a:extLst>
              </p:cNvPr>
              <p:cNvSpPr/>
              <p:nvPr/>
            </p:nvSpPr>
            <p:spPr>
              <a:xfrm>
                <a:off x="8386382" y="3466972"/>
                <a:ext cx="3572634" cy="753729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30">
                <a:extLst>
                  <a:ext uri="{FF2B5EF4-FFF2-40B4-BE49-F238E27FC236}">
                    <a16:creationId xmlns:a16="http://schemas.microsoft.com/office/drawing/2014/main" id="{0C9531E6-96E9-49A8-9510-A12AB9A4EE6F}"/>
                  </a:ext>
                </a:extLst>
              </p:cNvPr>
              <p:cNvSpPr/>
              <p:nvPr/>
            </p:nvSpPr>
            <p:spPr>
              <a:xfrm>
                <a:off x="8301416" y="7410322"/>
                <a:ext cx="3572634" cy="468180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" name="Rectangle 2">
              <a:extLst>
                <a:ext uri="{FF2B5EF4-FFF2-40B4-BE49-F238E27FC236}">
                  <a16:creationId xmlns:a16="http://schemas.microsoft.com/office/drawing/2014/main" id="{A56EB300-E039-4C1D-BED5-633B8D6D68A5}"/>
                </a:ext>
              </a:extLst>
            </p:cNvPr>
            <p:cNvSpPr/>
            <p:nvPr/>
          </p:nvSpPr>
          <p:spPr>
            <a:xfrm>
              <a:off x="503406" y="5884464"/>
              <a:ext cx="3554244" cy="3182385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88A1AB1-C2CA-4A88-AEAF-FD4AF255E8B8}"/>
              </a:ext>
            </a:extLst>
          </p:cNvPr>
          <p:cNvGrpSpPr/>
          <p:nvPr/>
        </p:nvGrpSpPr>
        <p:grpSpPr>
          <a:xfrm>
            <a:off x="7943850" y="5429250"/>
            <a:ext cx="3657600" cy="4411530"/>
            <a:chOff x="457200" y="5143500"/>
            <a:chExt cx="3657600" cy="4411530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A90D2CF3-E661-4703-93F4-3AE648BC4482}"/>
                </a:ext>
              </a:extLst>
            </p:cNvPr>
            <p:cNvGrpSpPr/>
            <p:nvPr/>
          </p:nvGrpSpPr>
          <p:grpSpPr>
            <a:xfrm>
              <a:off x="457200" y="5143500"/>
              <a:ext cx="3657600" cy="4411530"/>
              <a:chOff x="8301416" y="3466972"/>
              <a:chExt cx="3657600" cy="4411530"/>
            </a:xfrm>
          </p:grpSpPr>
          <p:sp>
            <p:nvSpPr>
              <p:cNvPr id="73" name="Rectangle: Rounded Corners 28">
                <a:extLst>
                  <a:ext uri="{FF2B5EF4-FFF2-40B4-BE49-F238E27FC236}">
                    <a16:creationId xmlns:a16="http://schemas.microsoft.com/office/drawing/2014/main" id="{DCDA2B90-37F2-4616-9B87-2BD68595EEE7}"/>
                  </a:ext>
                </a:extLst>
              </p:cNvPr>
              <p:cNvSpPr/>
              <p:nvPr/>
            </p:nvSpPr>
            <p:spPr>
              <a:xfrm>
                <a:off x="8372243" y="3506190"/>
                <a:ext cx="3572634" cy="4352311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29">
                <a:extLst>
                  <a:ext uri="{FF2B5EF4-FFF2-40B4-BE49-F238E27FC236}">
                    <a16:creationId xmlns:a16="http://schemas.microsoft.com/office/drawing/2014/main" id="{601DF3C8-494F-4963-9789-83247C80C03A}"/>
                  </a:ext>
                </a:extLst>
              </p:cNvPr>
              <p:cNvSpPr/>
              <p:nvPr/>
            </p:nvSpPr>
            <p:spPr>
              <a:xfrm>
                <a:off x="8386382" y="3466972"/>
                <a:ext cx="3572634" cy="753729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30">
                <a:extLst>
                  <a:ext uri="{FF2B5EF4-FFF2-40B4-BE49-F238E27FC236}">
                    <a16:creationId xmlns:a16="http://schemas.microsoft.com/office/drawing/2014/main" id="{4B0FC7A3-96C3-445F-840D-7D06CBCFE06E}"/>
                  </a:ext>
                </a:extLst>
              </p:cNvPr>
              <p:cNvSpPr/>
              <p:nvPr/>
            </p:nvSpPr>
            <p:spPr>
              <a:xfrm>
                <a:off x="8301416" y="7410322"/>
                <a:ext cx="3572634" cy="468180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Rectangle 2">
              <a:extLst>
                <a:ext uri="{FF2B5EF4-FFF2-40B4-BE49-F238E27FC236}">
                  <a16:creationId xmlns:a16="http://schemas.microsoft.com/office/drawing/2014/main" id="{ECF94E13-2DDB-43DE-AF61-F721AF736308}"/>
                </a:ext>
              </a:extLst>
            </p:cNvPr>
            <p:cNvSpPr/>
            <p:nvPr/>
          </p:nvSpPr>
          <p:spPr>
            <a:xfrm>
              <a:off x="503406" y="5884464"/>
              <a:ext cx="3554244" cy="3182385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984AC0DC-2CFE-455C-9B4C-153061698BE0}"/>
              </a:ext>
            </a:extLst>
          </p:cNvPr>
          <p:cNvGrpSpPr/>
          <p:nvPr/>
        </p:nvGrpSpPr>
        <p:grpSpPr>
          <a:xfrm>
            <a:off x="11762311" y="5418270"/>
            <a:ext cx="3657600" cy="4411530"/>
            <a:chOff x="457200" y="5143500"/>
            <a:chExt cx="3657600" cy="4411530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B1CEA934-1273-492D-9923-ECDD435F357D}"/>
                </a:ext>
              </a:extLst>
            </p:cNvPr>
            <p:cNvGrpSpPr/>
            <p:nvPr/>
          </p:nvGrpSpPr>
          <p:grpSpPr>
            <a:xfrm>
              <a:off x="457200" y="5143500"/>
              <a:ext cx="3657600" cy="4411530"/>
              <a:chOff x="8301416" y="3466972"/>
              <a:chExt cx="3657600" cy="4411530"/>
            </a:xfrm>
          </p:grpSpPr>
          <p:sp>
            <p:nvSpPr>
              <p:cNvPr id="79" name="Rectangle: Rounded Corners 28">
                <a:extLst>
                  <a:ext uri="{FF2B5EF4-FFF2-40B4-BE49-F238E27FC236}">
                    <a16:creationId xmlns:a16="http://schemas.microsoft.com/office/drawing/2014/main" id="{94C13E68-E5EF-472B-B20D-B86FC1B8FFAB}"/>
                  </a:ext>
                </a:extLst>
              </p:cNvPr>
              <p:cNvSpPr/>
              <p:nvPr/>
            </p:nvSpPr>
            <p:spPr>
              <a:xfrm>
                <a:off x="8372243" y="3506190"/>
                <a:ext cx="3572634" cy="4352311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29">
                <a:extLst>
                  <a:ext uri="{FF2B5EF4-FFF2-40B4-BE49-F238E27FC236}">
                    <a16:creationId xmlns:a16="http://schemas.microsoft.com/office/drawing/2014/main" id="{41839573-5B28-42C2-871F-68C695179523}"/>
                  </a:ext>
                </a:extLst>
              </p:cNvPr>
              <p:cNvSpPr/>
              <p:nvPr/>
            </p:nvSpPr>
            <p:spPr>
              <a:xfrm>
                <a:off x="8386382" y="3466972"/>
                <a:ext cx="3572634" cy="753729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30">
                <a:extLst>
                  <a:ext uri="{FF2B5EF4-FFF2-40B4-BE49-F238E27FC236}">
                    <a16:creationId xmlns:a16="http://schemas.microsoft.com/office/drawing/2014/main" id="{8922AF66-69E2-4A4F-A834-0F5357DCFD61}"/>
                  </a:ext>
                </a:extLst>
              </p:cNvPr>
              <p:cNvSpPr/>
              <p:nvPr/>
            </p:nvSpPr>
            <p:spPr>
              <a:xfrm>
                <a:off x="8301416" y="7410322"/>
                <a:ext cx="3572634" cy="468180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8" name="Rectangle 2">
              <a:extLst>
                <a:ext uri="{FF2B5EF4-FFF2-40B4-BE49-F238E27FC236}">
                  <a16:creationId xmlns:a16="http://schemas.microsoft.com/office/drawing/2014/main" id="{D3502B78-E049-48EB-A2E4-94C9E4CB4039}"/>
                </a:ext>
              </a:extLst>
            </p:cNvPr>
            <p:cNvSpPr/>
            <p:nvPr/>
          </p:nvSpPr>
          <p:spPr>
            <a:xfrm>
              <a:off x="503406" y="5884464"/>
              <a:ext cx="3554244" cy="3182385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246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3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 hidden="1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2074"/>
            </a:avLst>
          </a:prstGeom>
          <a:solidFill>
            <a:schemeClr val="tx1">
              <a:lumMod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57160335-033A-4E38-A891-9FC5494999AC}"/>
              </a:ext>
            </a:extLst>
          </p:cNvPr>
          <p:cNvSpPr/>
          <p:nvPr/>
        </p:nvSpPr>
        <p:spPr>
          <a:xfrm>
            <a:off x="18737408" y="193794"/>
            <a:ext cx="2657505" cy="9906143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77DBFEE-F325-4CB6-907A-9EC62DA31EA8}"/>
              </a:ext>
            </a:extLst>
          </p:cNvPr>
          <p:cNvSpPr/>
          <p:nvPr/>
        </p:nvSpPr>
        <p:spPr>
          <a:xfrm>
            <a:off x="3143250" y="1428750"/>
            <a:ext cx="15144750" cy="1506343"/>
          </a:xfrm>
          <a:prstGeom prst="rect">
            <a:avLst/>
          </a:prstGeom>
          <a:gradFill flip="none" rotWithShape="1">
            <a:gsLst>
              <a:gs pos="26000">
                <a:schemeClr val="accent3">
                  <a:lumMod val="50000"/>
                </a:schemeClr>
              </a:gs>
              <a:gs pos="3000">
                <a:srgbClr val="324E90">
                  <a:alpha val="4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0EC9A3DC-36B0-4481-9527-EFE4751D4917}"/>
              </a:ext>
            </a:extLst>
          </p:cNvPr>
          <p:cNvCxnSpPr>
            <a:cxnSpLocks/>
          </p:cNvCxnSpPr>
          <p:nvPr/>
        </p:nvCxnSpPr>
        <p:spPr>
          <a:xfrm>
            <a:off x="3943350" y="-1028700"/>
            <a:ext cx="11687145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43">
            <a:extLst>
              <a:ext uri="{FF2B5EF4-FFF2-40B4-BE49-F238E27FC236}">
                <a16:creationId xmlns:a16="http://schemas.microsoft.com/office/drawing/2014/main" id="{D0787CDC-77E8-4171-AC7B-C32164BA77B9}"/>
              </a:ext>
            </a:extLst>
          </p:cNvPr>
          <p:cNvGrpSpPr/>
          <p:nvPr/>
        </p:nvGrpSpPr>
        <p:grpSpPr>
          <a:xfrm>
            <a:off x="13228255" y="114300"/>
            <a:ext cx="2087945" cy="1094565"/>
            <a:chOff x="4591098" y="541176"/>
            <a:chExt cx="2181226" cy="1173323"/>
          </a:xfrm>
        </p:grpSpPr>
        <p:sp>
          <p:nvSpPr>
            <p:cNvPr id="9" name="Rectangle: Rounded Corners 44">
              <a:extLst>
                <a:ext uri="{FF2B5EF4-FFF2-40B4-BE49-F238E27FC236}">
                  <a16:creationId xmlns:a16="http://schemas.microsoft.com/office/drawing/2014/main" id="{EE1B360D-EF87-47FC-A6CE-DF680580F585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45">
              <a:extLst>
                <a:ext uri="{FF2B5EF4-FFF2-40B4-BE49-F238E27FC236}">
                  <a16:creationId xmlns:a16="http://schemas.microsoft.com/office/drawing/2014/main" id="{3249A814-1A1F-4637-8CF8-B9E43A9278CB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75">
            <a:extLst>
              <a:ext uri="{FF2B5EF4-FFF2-40B4-BE49-F238E27FC236}">
                <a16:creationId xmlns:a16="http://schemas.microsoft.com/office/drawing/2014/main" id="{6DE0062B-149F-4330-8AA5-993A2445115B}"/>
              </a:ext>
            </a:extLst>
          </p:cNvPr>
          <p:cNvGrpSpPr/>
          <p:nvPr/>
        </p:nvGrpSpPr>
        <p:grpSpPr>
          <a:xfrm>
            <a:off x="15742855" y="114300"/>
            <a:ext cx="2087945" cy="1094565"/>
            <a:chOff x="4591098" y="541176"/>
            <a:chExt cx="2181226" cy="1173323"/>
          </a:xfrm>
        </p:grpSpPr>
        <p:sp>
          <p:nvSpPr>
            <p:cNvPr id="12" name="Rectangle: Rounded Corners 76">
              <a:extLst>
                <a:ext uri="{FF2B5EF4-FFF2-40B4-BE49-F238E27FC236}">
                  <a16:creationId xmlns:a16="http://schemas.microsoft.com/office/drawing/2014/main" id="{6379FDEF-95C7-4FAC-9C3A-4C2D48DF5669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: Rounded Corners 77">
              <a:extLst>
                <a:ext uri="{FF2B5EF4-FFF2-40B4-BE49-F238E27FC236}">
                  <a16:creationId xmlns:a16="http://schemas.microsoft.com/office/drawing/2014/main" id="{74C7E826-6513-4FF1-B8C4-571FB239508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3" name="Straight Connector 38">
            <a:extLst>
              <a:ext uri="{FF2B5EF4-FFF2-40B4-BE49-F238E27FC236}">
                <a16:creationId xmlns:a16="http://schemas.microsoft.com/office/drawing/2014/main" id="{57FCF9C6-AD5C-4E4B-9337-35B9AC42A750}"/>
              </a:ext>
            </a:extLst>
          </p:cNvPr>
          <p:cNvCxnSpPr/>
          <p:nvPr/>
        </p:nvCxnSpPr>
        <p:spPr>
          <a:xfrm>
            <a:off x="10958132" y="11372850"/>
            <a:ext cx="3572634" cy="0"/>
          </a:xfrm>
          <a:prstGeom prst="line">
            <a:avLst/>
          </a:prstGeom>
          <a:ln w="12700">
            <a:solidFill>
              <a:srgbClr val="CED2D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43">
            <a:extLst>
              <a:ext uri="{FF2B5EF4-FFF2-40B4-BE49-F238E27FC236}">
                <a16:creationId xmlns:a16="http://schemas.microsoft.com/office/drawing/2014/main" id="{7331292C-9AF7-4DD6-9939-0F7265CA84BA}"/>
              </a:ext>
            </a:extLst>
          </p:cNvPr>
          <p:cNvGrpSpPr/>
          <p:nvPr/>
        </p:nvGrpSpPr>
        <p:grpSpPr>
          <a:xfrm>
            <a:off x="8199055" y="114300"/>
            <a:ext cx="2087945" cy="1094565"/>
            <a:chOff x="4591098" y="541176"/>
            <a:chExt cx="2181226" cy="1173323"/>
          </a:xfrm>
        </p:grpSpPr>
        <p:sp>
          <p:nvSpPr>
            <p:cNvPr id="38" name="Rectangle: Rounded Corners 44">
              <a:extLst>
                <a:ext uri="{FF2B5EF4-FFF2-40B4-BE49-F238E27FC236}">
                  <a16:creationId xmlns:a16="http://schemas.microsoft.com/office/drawing/2014/main" id="{499FBC41-EE04-4A7C-B4FE-1EA77874910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: Rounded Corners 45">
              <a:extLst>
                <a:ext uri="{FF2B5EF4-FFF2-40B4-BE49-F238E27FC236}">
                  <a16:creationId xmlns:a16="http://schemas.microsoft.com/office/drawing/2014/main" id="{E8F3FFF1-8FDF-44E9-85C4-0CF364A1776E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0" name="Group 75">
            <a:extLst>
              <a:ext uri="{FF2B5EF4-FFF2-40B4-BE49-F238E27FC236}">
                <a16:creationId xmlns:a16="http://schemas.microsoft.com/office/drawing/2014/main" id="{AED23745-2D97-4749-9CF9-BDC340E532EF}"/>
              </a:ext>
            </a:extLst>
          </p:cNvPr>
          <p:cNvGrpSpPr/>
          <p:nvPr/>
        </p:nvGrpSpPr>
        <p:grpSpPr>
          <a:xfrm>
            <a:off x="10770805" y="114300"/>
            <a:ext cx="2087945" cy="1094565"/>
            <a:chOff x="4591098" y="541176"/>
            <a:chExt cx="2181226" cy="1173323"/>
          </a:xfrm>
        </p:grpSpPr>
        <p:sp>
          <p:nvSpPr>
            <p:cNvPr id="41" name="Rectangle: Rounded Corners 76">
              <a:extLst>
                <a:ext uri="{FF2B5EF4-FFF2-40B4-BE49-F238E27FC236}">
                  <a16:creationId xmlns:a16="http://schemas.microsoft.com/office/drawing/2014/main" id="{9CEE8F02-B2F9-41F9-9BCC-6AD21D17C566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: Rounded Corners 77">
              <a:extLst>
                <a:ext uri="{FF2B5EF4-FFF2-40B4-BE49-F238E27FC236}">
                  <a16:creationId xmlns:a16="http://schemas.microsoft.com/office/drawing/2014/main" id="{DDE814B7-C1E2-4F27-9FEF-79593176C5DC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3" name="Gráfico 22">
            <a:extLst>
              <a:ext uri="{FF2B5EF4-FFF2-40B4-BE49-F238E27FC236}">
                <a16:creationId xmlns:a16="http://schemas.microsoft.com/office/drawing/2014/main" id="{AE63DAC4-03A5-460E-A924-DBECB8FC3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5431361" y="-2686050"/>
            <a:ext cx="1218298" cy="109456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2754A-7589-40AA-B3A8-5A4EE7A633EA}"/>
              </a:ext>
            </a:extLst>
          </p:cNvPr>
          <p:cNvSpPr/>
          <p:nvPr/>
        </p:nvSpPr>
        <p:spPr>
          <a:xfrm>
            <a:off x="57150" y="1310836"/>
            <a:ext cx="2743199" cy="9006803"/>
          </a:xfrm>
          <a:prstGeom prst="roundRect">
            <a:avLst>
              <a:gd name="adj" fmla="val 5073"/>
            </a:avLst>
          </a:prstGeom>
          <a:gradFill>
            <a:gsLst>
              <a:gs pos="92000">
                <a:schemeClr val="accent3">
                  <a:lumMod val="50000"/>
                </a:schemeClr>
              </a:gs>
              <a:gs pos="53000">
                <a:srgbClr val="324E90">
                  <a:alpha val="92000"/>
                </a:srgb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oup 43">
            <a:extLst>
              <a:ext uri="{FF2B5EF4-FFF2-40B4-BE49-F238E27FC236}">
                <a16:creationId xmlns:a16="http://schemas.microsoft.com/office/drawing/2014/main" id="{657E3495-02A7-4850-A240-9D89B4A68AEB}"/>
              </a:ext>
            </a:extLst>
          </p:cNvPr>
          <p:cNvGrpSpPr/>
          <p:nvPr/>
        </p:nvGrpSpPr>
        <p:grpSpPr>
          <a:xfrm>
            <a:off x="3112705" y="114300"/>
            <a:ext cx="2087945" cy="1094565"/>
            <a:chOff x="4591098" y="541176"/>
            <a:chExt cx="2181226" cy="1173323"/>
          </a:xfrm>
        </p:grpSpPr>
        <p:sp>
          <p:nvSpPr>
            <p:cNvPr id="82" name="Rectangle: Rounded Corners 44">
              <a:extLst>
                <a:ext uri="{FF2B5EF4-FFF2-40B4-BE49-F238E27FC236}">
                  <a16:creationId xmlns:a16="http://schemas.microsoft.com/office/drawing/2014/main" id="{1CAD814A-FCB7-4974-B185-7AC5BCCC1AA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: Rounded Corners 45">
              <a:extLst>
                <a:ext uri="{FF2B5EF4-FFF2-40B4-BE49-F238E27FC236}">
                  <a16:creationId xmlns:a16="http://schemas.microsoft.com/office/drawing/2014/main" id="{2B8FD976-CF37-41DC-B719-DE63CDA48500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4" name="Group 75">
            <a:extLst>
              <a:ext uri="{FF2B5EF4-FFF2-40B4-BE49-F238E27FC236}">
                <a16:creationId xmlns:a16="http://schemas.microsoft.com/office/drawing/2014/main" id="{085DEDE9-1881-48F6-9653-4A8C54654606}"/>
              </a:ext>
            </a:extLst>
          </p:cNvPr>
          <p:cNvGrpSpPr/>
          <p:nvPr/>
        </p:nvGrpSpPr>
        <p:grpSpPr>
          <a:xfrm>
            <a:off x="5657850" y="114300"/>
            <a:ext cx="2087945" cy="1094565"/>
            <a:chOff x="4591098" y="541176"/>
            <a:chExt cx="2181226" cy="1173323"/>
          </a:xfrm>
        </p:grpSpPr>
        <p:sp>
          <p:nvSpPr>
            <p:cNvPr id="85" name="Rectangle: Rounded Corners 76">
              <a:extLst>
                <a:ext uri="{FF2B5EF4-FFF2-40B4-BE49-F238E27FC236}">
                  <a16:creationId xmlns:a16="http://schemas.microsoft.com/office/drawing/2014/main" id="{F1BC2874-83A4-4232-953B-096377230E15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: Rounded Corners 77">
              <a:extLst>
                <a:ext uri="{FF2B5EF4-FFF2-40B4-BE49-F238E27FC236}">
                  <a16:creationId xmlns:a16="http://schemas.microsoft.com/office/drawing/2014/main" id="{49A74DD1-3FCF-413D-B235-50AB92E641E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766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desenho&#10;&#10;Descrição gerada automaticamente">
            <a:extLst>
              <a:ext uri="{FF2B5EF4-FFF2-40B4-BE49-F238E27FC236}">
                <a16:creationId xmlns:a16="http://schemas.microsoft.com/office/drawing/2014/main" id="{8C3B1B58-FDD7-4571-B930-00A525105A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550" y="9029700"/>
            <a:ext cx="6457950" cy="645795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2074"/>
            </a:avLst>
          </a:prstGeom>
          <a:solidFill>
            <a:srgbClr val="002060">
              <a:alpha val="60000"/>
            </a:srgb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4" name="Imagem 3" descr="Fundo preto com estrelas&#10;&#10;Descrição gerada automaticamente">
            <a:extLst>
              <a:ext uri="{FF2B5EF4-FFF2-40B4-BE49-F238E27FC236}">
                <a16:creationId xmlns:a16="http://schemas.microsoft.com/office/drawing/2014/main" id="{B37CCCB7-7DF6-4702-A70F-8A737636CA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9" t="18421" r="9713"/>
          <a:stretch/>
        </p:blipFill>
        <p:spPr>
          <a:xfrm flipH="1">
            <a:off x="-2" y="329803"/>
            <a:ext cx="18260785" cy="653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9CC8EA0-88C6-4909-A8F8-6C40D0DB3DEB}"/>
              </a:ext>
            </a:extLst>
          </p:cNvPr>
          <p:cNvSpPr/>
          <p:nvPr/>
        </p:nvSpPr>
        <p:spPr>
          <a:xfrm>
            <a:off x="84364" y="3086099"/>
            <a:ext cx="5973536" cy="3529716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59000">
                <a:srgbClr val="002060">
                  <a:lumMod val="80000"/>
                  <a:lumOff val="20000"/>
                </a:srgbClr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F291F1B-B770-4C8F-ACB4-396A455E213A}"/>
              </a:ext>
            </a:extLst>
          </p:cNvPr>
          <p:cNvSpPr/>
          <p:nvPr/>
        </p:nvSpPr>
        <p:spPr>
          <a:xfrm>
            <a:off x="12224612" y="3021910"/>
            <a:ext cx="5973536" cy="3561809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59000">
                <a:srgbClr val="002060">
                  <a:lumMod val="80000"/>
                  <a:lumOff val="20000"/>
                </a:srgbClr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18C0C0-B792-47EB-A671-E0C474B33662}"/>
              </a:ext>
            </a:extLst>
          </p:cNvPr>
          <p:cNvSpPr/>
          <p:nvPr/>
        </p:nvSpPr>
        <p:spPr>
          <a:xfrm>
            <a:off x="11903805" y="444415"/>
            <a:ext cx="2016347" cy="1318230"/>
          </a:xfrm>
          <a:prstGeom prst="roundRect">
            <a:avLst>
              <a:gd name="adj" fmla="val 28153"/>
            </a:avLst>
          </a:prstGeom>
          <a:gradFill flip="none" rotWithShape="1">
            <a:gsLst>
              <a:gs pos="50000">
                <a:srgbClr val="274DB7"/>
              </a:gs>
              <a:gs pos="0">
                <a:srgbClr val="118DFF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B84EC36-84E1-4014-B608-B1E325F8CBA3}"/>
              </a:ext>
            </a:extLst>
          </p:cNvPr>
          <p:cNvSpPr/>
          <p:nvPr/>
        </p:nvSpPr>
        <p:spPr>
          <a:xfrm>
            <a:off x="14042803" y="444415"/>
            <a:ext cx="2016347" cy="1318230"/>
          </a:xfrm>
          <a:prstGeom prst="roundRect">
            <a:avLst>
              <a:gd name="adj" fmla="val 28153"/>
            </a:avLst>
          </a:prstGeom>
          <a:gradFill flip="none" rotWithShape="1">
            <a:gsLst>
              <a:gs pos="50000">
                <a:srgbClr val="274DB7"/>
              </a:gs>
              <a:gs pos="0">
                <a:srgbClr val="118DFF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E9D72A-71D8-4444-8482-D9287BB3F2B2}"/>
              </a:ext>
            </a:extLst>
          </p:cNvPr>
          <p:cNvSpPr/>
          <p:nvPr/>
        </p:nvSpPr>
        <p:spPr>
          <a:xfrm>
            <a:off x="16181801" y="419567"/>
            <a:ext cx="2016347" cy="1318230"/>
          </a:xfrm>
          <a:prstGeom prst="roundRect">
            <a:avLst>
              <a:gd name="adj" fmla="val 28153"/>
            </a:avLst>
          </a:prstGeom>
          <a:gradFill flip="none" rotWithShape="1">
            <a:gsLst>
              <a:gs pos="50000">
                <a:srgbClr val="274DB7"/>
              </a:gs>
              <a:gs pos="0">
                <a:srgbClr val="118DFF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420384FC-9C3A-4FD1-B683-75FF4795D41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650" y="495739"/>
            <a:ext cx="361511" cy="361511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447CF57-8B79-4672-8243-846ABA402492}"/>
              </a:ext>
            </a:extLst>
          </p:cNvPr>
          <p:cNvSpPr/>
          <p:nvPr/>
        </p:nvSpPr>
        <p:spPr>
          <a:xfrm>
            <a:off x="84364" y="7116707"/>
            <a:ext cx="8659586" cy="2840490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59000">
                <a:srgbClr val="002060">
                  <a:lumMod val="85000"/>
                  <a:lumOff val="15000"/>
                  <a:alpha val="45000"/>
                </a:srgbClr>
              </a:gs>
              <a:gs pos="100000">
                <a:srgbClr val="12064D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Gráfico 17">
            <a:extLst>
              <a:ext uri="{FF2B5EF4-FFF2-40B4-BE49-F238E27FC236}">
                <a16:creationId xmlns:a16="http://schemas.microsoft.com/office/drawing/2014/main" id="{DE86BB0F-C433-4DD7-A816-3D1095B358D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16338412" y="541294"/>
            <a:ext cx="585075" cy="323767"/>
          </a:xfrm>
          <a:prstGeom prst="rect">
            <a:avLst/>
          </a:prstGeom>
        </p:spPr>
      </p:pic>
      <p:pic>
        <p:nvPicPr>
          <p:cNvPr id="25" name="Gráfico 17">
            <a:extLst>
              <a:ext uri="{FF2B5EF4-FFF2-40B4-BE49-F238E27FC236}">
                <a16:creationId xmlns:a16="http://schemas.microsoft.com/office/drawing/2014/main" id="{9DD64FC3-E3B9-4817-8023-AD26167314D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14162130" y="506568"/>
            <a:ext cx="499708" cy="499708"/>
          </a:xfrm>
          <a:prstGeom prst="rect">
            <a:avLst/>
          </a:prstGeom>
        </p:spPr>
      </p:pic>
      <p:pic>
        <p:nvPicPr>
          <p:cNvPr id="27" name="Gráfico 22">
            <a:extLst>
              <a:ext uri="{FF2B5EF4-FFF2-40B4-BE49-F238E27FC236}">
                <a16:creationId xmlns:a16="http://schemas.microsoft.com/office/drawing/2014/main" id="{924B3E8A-7216-4DB3-8ECC-F0A03D6828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262850" y="79356"/>
            <a:ext cx="1101663" cy="989775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A150083-32FF-4702-9EB5-592B29463D7C}"/>
              </a:ext>
            </a:extLst>
          </p:cNvPr>
          <p:cNvSpPr/>
          <p:nvPr/>
        </p:nvSpPr>
        <p:spPr>
          <a:xfrm>
            <a:off x="1483840" y="486446"/>
            <a:ext cx="2076510" cy="508138"/>
          </a:xfrm>
          <a:prstGeom prst="roundRect">
            <a:avLst>
              <a:gd name="adj" fmla="val 1075"/>
            </a:avLst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9" name="Gráfico 32">
            <a:extLst>
              <a:ext uri="{FF2B5EF4-FFF2-40B4-BE49-F238E27FC236}">
                <a16:creationId xmlns:a16="http://schemas.microsoft.com/office/drawing/2014/main" id="{047F12F3-7224-4344-8995-3D10993136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4229100" y="505472"/>
            <a:ext cx="705989" cy="733495"/>
          </a:xfrm>
          <a:prstGeom prst="rect">
            <a:avLst/>
          </a:prstGeom>
        </p:spPr>
      </p:pic>
      <p:pic>
        <p:nvPicPr>
          <p:cNvPr id="30" name="Gráfico 32">
            <a:extLst>
              <a:ext uri="{FF2B5EF4-FFF2-40B4-BE49-F238E27FC236}">
                <a16:creationId xmlns:a16="http://schemas.microsoft.com/office/drawing/2014/main" id="{01838477-66A1-4830-8370-CB0894D459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7600950" y="541294"/>
            <a:ext cx="705989" cy="733495"/>
          </a:xfrm>
          <a:prstGeom prst="rect">
            <a:avLst/>
          </a:prstGeom>
        </p:spPr>
      </p:pic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4CB8DCA-A9C8-45CE-892F-DEDD8D629641}"/>
              </a:ext>
            </a:extLst>
          </p:cNvPr>
          <p:cNvSpPr/>
          <p:nvPr/>
        </p:nvSpPr>
        <p:spPr>
          <a:xfrm>
            <a:off x="66048" y="3051921"/>
            <a:ext cx="5929195" cy="773505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49000">
                <a:srgbClr val="002060">
                  <a:lumMod val="90000"/>
                  <a:lumOff val="10000"/>
                </a:srgbClr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Imagem 19" descr="Uma imagem contendo desenho&#10;&#10;Descrição gerada automaticamente">
            <a:extLst>
              <a:ext uri="{FF2B5EF4-FFF2-40B4-BE49-F238E27FC236}">
                <a16:creationId xmlns:a16="http://schemas.microsoft.com/office/drawing/2014/main" id="{D5C0FE19-91C5-42D4-9845-01C72210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509" y="3200400"/>
            <a:ext cx="523241" cy="523241"/>
          </a:xfrm>
          <a:prstGeom prst="rect">
            <a:avLst/>
          </a:prstGeom>
        </p:spPr>
      </p:pic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ACFBCF54-B3FF-4B03-A653-5EB78AA21D13}"/>
              </a:ext>
            </a:extLst>
          </p:cNvPr>
          <p:cNvSpPr/>
          <p:nvPr/>
        </p:nvSpPr>
        <p:spPr>
          <a:xfrm>
            <a:off x="12223341" y="2988236"/>
            <a:ext cx="6037441" cy="773505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49000">
                <a:srgbClr val="002060">
                  <a:lumMod val="90000"/>
                  <a:lumOff val="10000"/>
                </a:srgbClr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CC3536-7B8B-4C7C-8D20-3AD84457E5C6}"/>
              </a:ext>
            </a:extLst>
          </p:cNvPr>
          <p:cNvGrpSpPr/>
          <p:nvPr/>
        </p:nvGrpSpPr>
        <p:grpSpPr>
          <a:xfrm>
            <a:off x="6151736" y="3011981"/>
            <a:ext cx="5984527" cy="3617419"/>
            <a:chOff x="6174814" y="2998395"/>
            <a:chExt cx="5984527" cy="3617419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75B8D9-D6DC-4B02-AB2F-292A90818D6D}"/>
                </a:ext>
              </a:extLst>
            </p:cNvPr>
            <p:cNvSpPr/>
            <p:nvPr/>
          </p:nvSpPr>
          <p:spPr>
            <a:xfrm>
              <a:off x="6185805" y="3021910"/>
              <a:ext cx="5973536" cy="3593904"/>
            </a:xfrm>
            <a:prstGeom prst="roundRect">
              <a:avLst>
                <a:gd name="adj" fmla="val 1075"/>
              </a:avLst>
            </a:prstGeom>
            <a:gradFill flip="none" rotWithShape="1">
              <a:gsLst>
                <a:gs pos="59000">
                  <a:srgbClr val="002060">
                    <a:lumMod val="80000"/>
                    <a:lumOff val="20000"/>
                  </a:srgbClr>
                </a:gs>
                <a:gs pos="100000">
                  <a:srgbClr val="12064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A7D6E8AC-4820-4BD9-A72F-9974B0BE4B65}"/>
                </a:ext>
              </a:extLst>
            </p:cNvPr>
            <p:cNvSpPr/>
            <p:nvPr/>
          </p:nvSpPr>
          <p:spPr>
            <a:xfrm>
              <a:off x="6174814" y="2998395"/>
              <a:ext cx="5961340" cy="773505"/>
            </a:xfrm>
            <a:prstGeom prst="roundRect">
              <a:avLst>
                <a:gd name="adj" fmla="val 1075"/>
              </a:avLst>
            </a:prstGeom>
            <a:gradFill flip="none" rotWithShape="1">
              <a:gsLst>
                <a:gs pos="49000">
                  <a:srgbClr val="002060">
                    <a:lumMod val="90000"/>
                    <a:lumOff val="10000"/>
                  </a:srgbClr>
                </a:gs>
                <a:gs pos="100000">
                  <a:srgbClr val="12064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1" name="Gráfico 17">
              <a:extLst>
                <a:ext uri="{FF2B5EF4-FFF2-40B4-BE49-F238E27FC236}">
                  <a16:creationId xmlns:a16="http://schemas.microsoft.com/office/drawing/2014/main" id="{51EAC0D1-95FF-4535-B4FA-33C042CB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/>
            <a:stretch/>
          </p:blipFill>
          <p:spPr>
            <a:xfrm>
              <a:off x="11600099" y="3186814"/>
              <a:ext cx="481629" cy="481629"/>
            </a:xfrm>
            <a:prstGeom prst="rect">
              <a:avLst/>
            </a:prstGeom>
          </p:spPr>
        </p:pic>
      </p:grpSp>
      <p:pic>
        <p:nvPicPr>
          <p:cNvPr id="22" name="Gráfico 32">
            <a:extLst>
              <a:ext uri="{FF2B5EF4-FFF2-40B4-BE49-F238E27FC236}">
                <a16:creationId xmlns:a16="http://schemas.microsoft.com/office/drawing/2014/main" id="{D4173DD1-6E82-49B5-990E-EF2EFCB77987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/>
          <a:stretch/>
        </p:blipFill>
        <p:spPr>
          <a:xfrm>
            <a:off x="17680939" y="3086100"/>
            <a:ext cx="607061" cy="60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78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2074"/>
            </a:avLst>
          </a:prstGeom>
          <a:gradFill flip="none" rotWithShape="1">
            <a:gsLst>
              <a:gs pos="58400">
                <a:srgbClr val="C8CCD3"/>
              </a:gs>
              <a:gs pos="0">
                <a:schemeClr val="tx1">
                  <a:lumMod val="50000"/>
                </a:schemeClr>
              </a:gs>
              <a:gs pos="50000">
                <a:schemeClr val="tx1">
                  <a:lumMod val="25000"/>
                  <a:tint val="44500"/>
                  <a:satMod val="160000"/>
                </a:schemeClr>
              </a:gs>
              <a:gs pos="100000">
                <a:srgbClr val="0070C0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5EFE7C6-44AF-43A2-9EA2-1A68E0529597}"/>
              </a:ext>
            </a:extLst>
          </p:cNvPr>
          <p:cNvSpPr/>
          <p:nvPr/>
        </p:nvSpPr>
        <p:spPr>
          <a:xfrm>
            <a:off x="2571750" y="2035629"/>
            <a:ext cx="15716250" cy="8229600"/>
          </a:xfrm>
          <a:prstGeom prst="roundRect">
            <a:avLst>
              <a:gd name="adj" fmla="val 2074"/>
            </a:avLst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3B72469C-95FF-44C9-9350-B586883E1457}"/>
              </a:ext>
            </a:extLst>
          </p:cNvPr>
          <p:cNvSpPr/>
          <p:nvPr/>
        </p:nvSpPr>
        <p:spPr>
          <a:xfrm>
            <a:off x="-342900" y="-114300"/>
            <a:ext cx="3257550" cy="1943100"/>
          </a:xfrm>
          <a:prstGeom prst="flowChartAlternateProcess">
            <a:avLst/>
          </a:prstGeom>
          <a:solidFill>
            <a:schemeClr val="tx1">
              <a:lumMod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>
              <a:solidFill>
                <a:schemeClr val="tx1"/>
              </a:solidFill>
            </a:endParaRPr>
          </a:p>
        </p:txBody>
      </p:sp>
      <p:pic>
        <p:nvPicPr>
          <p:cNvPr id="4" name="Gráfico 17">
            <a:extLst>
              <a:ext uri="{FF2B5EF4-FFF2-40B4-BE49-F238E27FC236}">
                <a16:creationId xmlns:a16="http://schemas.microsoft.com/office/drawing/2014/main" id="{4E8B0CFF-1E59-49FD-A356-922DA424E51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14825" y="114300"/>
            <a:ext cx="1342575" cy="742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2A44E66-C105-38FD-CE9A-9091C14FD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575" y="857250"/>
            <a:ext cx="14287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0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3B72469C-95FF-44C9-9350-B586883E1457}"/>
              </a:ext>
            </a:extLst>
          </p:cNvPr>
          <p:cNvSpPr/>
          <p:nvPr/>
        </p:nvSpPr>
        <p:spPr>
          <a:xfrm>
            <a:off x="13601700" y="1174549"/>
            <a:ext cx="3600598" cy="8422822"/>
          </a:xfrm>
          <a:prstGeom prst="flowChartAlternateProcess">
            <a:avLst/>
          </a:prstGeom>
          <a:solidFill>
            <a:schemeClr val="tx1">
              <a:lumMod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>
              <a:solidFill>
                <a:schemeClr val="tx1"/>
              </a:solidFill>
            </a:endParaRPr>
          </a:p>
        </p:txBody>
      </p:sp>
      <p:pic>
        <p:nvPicPr>
          <p:cNvPr id="4" name="Gráfico 17">
            <a:extLst>
              <a:ext uri="{FF2B5EF4-FFF2-40B4-BE49-F238E27FC236}">
                <a16:creationId xmlns:a16="http://schemas.microsoft.com/office/drawing/2014/main" id="{4E8B0CFF-1E59-49FD-A356-922DA424E51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4721689" y="4283776"/>
            <a:ext cx="1880935" cy="1040866"/>
          </a:xfrm>
          <a:prstGeom prst="rect">
            <a:avLst/>
          </a:prstGeom>
        </p:spPr>
      </p:pic>
      <p:pic>
        <p:nvPicPr>
          <p:cNvPr id="6" name="Gráfico 5" descr="Filtro estrutura de tópicos">
            <a:extLst>
              <a:ext uri="{FF2B5EF4-FFF2-40B4-BE49-F238E27FC236}">
                <a16:creationId xmlns:a16="http://schemas.microsoft.com/office/drawing/2014/main" id="{22BB8EB2-DD2A-F8B7-A4AC-94C3E669C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93602" y="1183439"/>
            <a:ext cx="699408" cy="699408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B44FF3D-5ECD-23F2-6ECB-B80EC269A1EF}"/>
              </a:ext>
            </a:extLst>
          </p:cNvPr>
          <p:cNvCxnSpPr>
            <a:cxnSpLocks/>
          </p:cNvCxnSpPr>
          <p:nvPr/>
        </p:nvCxnSpPr>
        <p:spPr>
          <a:xfrm>
            <a:off x="13601700" y="2092779"/>
            <a:ext cx="3600598" cy="0"/>
          </a:xfrm>
          <a:prstGeom prst="line">
            <a:avLst/>
          </a:prstGeom>
          <a:ln>
            <a:solidFill>
              <a:srgbClr val="D8E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8FFCE28A-619B-FD15-57A1-A260BE6115E5}"/>
              </a:ext>
            </a:extLst>
          </p:cNvPr>
          <p:cNvSpPr/>
          <p:nvPr/>
        </p:nvSpPr>
        <p:spPr>
          <a:xfrm>
            <a:off x="14893543" y="1302310"/>
            <a:ext cx="153722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9525">
                  <a:solidFill>
                    <a:schemeClr val="bg1">
                      <a:lumMod val="10000"/>
                      <a:lumOff val="9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ras Light ITC" panose="020B0402030504020804" pitchFamily="34" charset="0"/>
              </a:rPr>
              <a:t>MENU</a:t>
            </a:r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E01A8B7-156B-0C18-B30D-D8416DE3E26B}"/>
              </a:ext>
            </a:extLst>
          </p:cNvPr>
          <p:cNvSpPr/>
          <p:nvPr/>
        </p:nvSpPr>
        <p:spPr>
          <a:xfrm>
            <a:off x="1028700" y="1028700"/>
            <a:ext cx="11426583" cy="8568671"/>
          </a:xfrm>
          <a:prstGeom prst="flowChartAlternateProcess">
            <a:avLst/>
          </a:prstGeom>
          <a:gradFill>
            <a:gsLst>
              <a:gs pos="38000">
                <a:srgbClr val="112940">
                  <a:alpha val="89000"/>
                  <a:lumMod val="4000"/>
                </a:srgbClr>
              </a:gs>
              <a:gs pos="54000">
                <a:srgbClr val="0E2B46">
                  <a:alpha val="97000"/>
                  <a:lumMod val="62000"/>
                </a:srgbClr>
              </a:gs>
            </a:gsLst>
            <a:lin ang="5400000" scaled="1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>
              <a:solidFill>
                <a:schemeClr val="tx1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D1E1C25-553D-1001-A7EC-D4B7407C946A}"/>
              </a:ext>
            </a:extLst>
          </p:cNvPr>
          <p:cNvSpPr/>
          <p:nvPr/>
        </p:nvSpPr>
        <p:spPr>
          <a:xfrm>
            <a:off x="8629650" y="1513485"/>
            <a:ext cx="33789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9525">
                  <a:solidFill>
                    <a:schemeClr val="bg1">
                      <a:lumMod val="10000"/>
                      <a:lumOff val="9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ghtness" pitchFamily="2" charset="0"/>
              </a:rPr>
              <a:t>FILTROS</a:t>
            </a:r>
            <a:endParaRPr lang="pt-BR" sz="1600" b="1" dirty="0">
              <a:ln w="9525">
                <a:solidFill>
                  <a:schemeClr val="bg1">
                    <a:lumMod val="10000"/>
                    <a:lumOff val="90000"/>
                  </a:schemeClr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rightness" pitchFamily="2" charset="0"/>
            </a:endParaRPr>
          </a:p>
        </p:txBody>
      </p:sp>
      <p:pic>
        <p:nvPicPr>
          <p:cNvPr id="28" name="Gráfico 32">
            <a:extLst>
              <a:ext uri="{FF2B5EF4-FFF2-40B4-BE49-F238E27FC236}">
                <a16:creationId xmlns:a16="http://schemas.microsoft.com/office/drawing/2014/main" id="{CEFBD85E-2DD4-2171-3C65-18E5A680B2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8189336" y="1720477"/>
            <a:ext cx="662698" cy="667916"/>
          </a:xfrm>
          <a:prstGeom prst="rect">
            <a:avLst/>
          </a:prstGeom>
        </p:spPr>
      </p:pic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537309BB-1099-3541-45B9-A2390042BFEA}"/>
              </a:ext>
            </a:extLst>
          </p:cNvPr>
          <p:cNvCxnSpPr>
            <a:cxnSpLocks/>
          </p:cNvCxnSpPr>
          <p:nvPr/>
        </p:nvCxnSpPr>
        <p:spPr>
          <a:xfrm>
            <a:off x="1200150" y="2457450"/>
            <a:ext cx="11126173" cy="0"/>
          </a:xfrm>
          <a:prstGeom prst="line">
            <a:avLst/>
          </a:prstGeom>
          <a:ln>
            <a:solidFill>
              <a:srgbClr val="D8E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áfico 17" descr="ASD">
            <a:extLst>
              <a:ext uri="{FF2B5EF4-FFF2-40B4-BE49-F238E27FC236}">
                <a16:creationId xmlns:a16="http://schemas.microsoft.com/office/drawing/2014/main" id="{3791247F-0303-62A5-9D6C-EC4810F5F10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2127124" y="1390461"/>
            <a:ext cx="558926" cy="558926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782B9EF4-73BB-72F1-F5AF-51142E1FFFC1}"/>
              </a:ext>
            </a:extLst>
          </p:cNvPr>
          <p:cNvSpPr txBox="1"/>
          <p:nvPr/>
        </p:nvSpPr>
        <p:spPr>
          <a:xfrm>
            <a:off x="1722489" y="2000250"/>
            <a:ext cx="134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FECHAR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50A8E94-EAE3-50E6-B239-C00EB45897F7}"/>
              </a:ext>
            </a:extLst>
          </p:cNvPr>
          <p:cNvSpPr txBox="1"/>
          <p:nvPr/>
        </p:nvSpPr>
        <p:spPr>
          <a:xfrm>
            <a:off x="4761507" y="2017259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LIMPAR FILTRO</a:t>
            </a:r>
          </a:p>
        </p:txBody>
      </p:sp>
      <p:pic>
        <p:nvPicPr>
          <p:cNvPr id="37" name="Gráfico 17">
            <a:extLst>
              <a:ext uri="{FF2B5EF4-FFF2-40B4-BE49-F238E27FC236}">
                <a16:creationId xmlns:a16="http://schemas.microsoft.com/office/drawing/2014/main" id="{9D93F82B-60EB-5F1E-D446-0999806C0C61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5571898" y="1328845"/>
            <a:ext cx="662698" cy="66269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713B45C-ABCA-9385-9943-614CC87A99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0572750" y="-9680496"/>
            <a:ext cx="35090099" cy="263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5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2074"/>
            </a:avLst>
          </a:prstGeom>
          <a:solidFill>
            <a:schemeClr val="tx1">
              <a:lumMod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5EFE7C6-44AF-43A2-9EA2-1A68E0529597}"/>
              </a:ext>
            </a:extLst>
          </p:cNvPr>
          <p:cNvSpPr/>
          <p:nvPr/>
        </p:nvSpPr>
        <p:spPr>
          <a:xfrm>
            <a:off x="9544050" y="3429000"/>
            <a:ext cx="10344150" cy="7315200"/>
          </a:xfrm>
          <a:prstGeom prst="roundRect">
            <a:avLst>
              <a:gd name="adj" fmla="val 2074"/>
            </a:avLst>
          </a:prstGeom>
          <a:solidFill>
            <a:schemeClr val="bg1">
              <a:lumMod val="75000"/>
              <a:lumOff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17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2074"/>
            </a:avLst>
          </a:prstGeom>
          <a:solidFill>
            <a:schemeClr val="tx1">
              <a:lumMod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5EFE7C6-44AF-43A2-9EA2-1A68E0529597}"/>
              </a:ext>
            </a:extLst>
          </p:cNvPr>
          <p:cNvSpPr/>
          <p:nvPr/>
        </p:nvSpPr>
        <p:spPr>
          <a:xfrm>
            <a:off x="9544050" y="3429000"/>
            <a:ext cx="10344150" cy="7315200"/>
          </a:xfrm>
          <a:prstGeom prst="roundRect">
            <a:avLst>
              <a:gd name="adj" fmla="val 2074"/>
            </a:avLst>
          </a:prstGeom>
          <a:solidFill>
            <a:schemeClr val="bg1">
              <a:lumMod val="75000"/>
              <a:lumOff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66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8031465E-8A60-4BEB-AFE4-9CA646DB7CFD}"/>
              </a:ext>
            </a:extLst>
          </p:cNvPr>
          <p:cNvSpPr/>
          <p:nvPr/>
        </p:nvSpPr>
        <p:spPr>
          <a:xfrm>
            <a:off x="777599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3A173A"/>
              </a:gs>
              <a:gs pos="100000">
                <a:srgbClr val="3A173A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8A926A31-B861-4152-AAC2-512DB8FA99F4}"/>
              </a:ext>
            </a:extLst>
          </p:cNvPr>
          <p:cNvSpPr/>
          <p:nvPr/>
        </p:nvSpPr>
        <p:spPr>
          <a:xfrm>
            <a:off x="3060476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401548"/>
              </a:gs>
              <a:gs pos="100000">
                <a:srgbClr val="103853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4B7E4FE2-DBC4-430D-B0E1-DBC0CBBCA125}"/>
              </a:ext>
            </a:extLst>
          </p:cNvPr>
          <p:cNvSpPr/>
          <p:nvPr/>
        </p:nvSpPr>
        <p:spPr>
          <a:xfrm>
            <a:off x="534336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100000">
                <a:srgbClr val="243155"/>
              </a:gs>
              <a:gs pos="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62951435-FB5E-410C-A060-06993BD9D651}"/>
              </a:ext>
            </a:extLst>
          </p:cNvPr>
          <p:cNvSpPr/>
          <p:nvPr/>
        </p:nvSpPr>
        <p:spPr>
          <a:xfrm>
            <a:off x="762624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243155"/>
              </a:gs>
              <a:gs pos="10000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EC54F8F9-E8B2-4780-B50F-ADCE0FA8F9C9}"/>
              </a:ext>
            </a:extLst>
          </p:cNvPr>
          <p:cNvSpPr/>
          <p:nvPr/>
        </p:nvSpPr>
        <p:spPr>
          <a:xfrm>
            <a:off x="990912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103853"/>
              </a:gs>
              <a:gs pos="100000">
                <a:srgbClr val="40154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Gráfico 56">
            <a:extLst>
              <a:ext uri="{FF2B5EF4-FFF2-40B4-BE49-F238E27FC236}">
                <a16:creationId xmlns:a16="http://schemas.microsoft.com/office/drawing/2014/main" id="{A2D27784-C7DF-4036-BF9D-6F509AFD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AA7D0317-0C8D-44D7-B3A6-F28CD98CCF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155CD4CE-43FE-43E4-A38D-7199A7A4F1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C0EAF496-2886-4916-8630-010229DD66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B3BD5600-D02D-4DC3-9BBC-131F4EAE97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  <p:sp>
        <p:nvSpPr>
          <p:cNvPr id="62" name="Elipse 61">
            <a:extLst>
              <a:ext uri="{FF2B5EF4-FFF2-40B4-BE49-F238E27FC236}">
                <a16:creationId xmlns:a16="http://schemas.microsoft.com/office/drawing/2014/main" id="{D9DBC0B0-DEAF-4BEE-8FD8-A28CFE4E6FA6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F339AB41-A447-487E-A96D-36102CDEB796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8C88C541-53F3-469B-A387-C74BA67B21D8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59AF7BEF-E241-498B-88DD-42F336C4D1AA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A39EE2B9-61D5-4BED-B784-0B326FE2647D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7" name="Gráfico 66">
            <a:extLst>
              <a:ext uri="{FF2B5EF4-FFF2-40B4-BE49-F238E27FC236}">
                <a16:creationId xmlns:a16="http://schemas.microsoft.com/office/drawing/2014/main" id="{16E01DF2-9F7C-4773-BBC0-D3437F2D5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78D788BC-CF2C-4826-92E8-D8EE1AA7A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69" name="Gráfico 68">
            <a:extLst>
              <a:ext uri="{FF2B5EF4-FFF2-40B4-BE49-F238E27FC236}">
                <a16:creationId xmlns:a16="http://schemas.microsoft.com/office/drawing/2014/main" id="{4AB61720-6BA8-42EC-98E9-ABA2AB9CE7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70" name="Gráfico 69">
            <a:extLst>
              <a:ext uri="{FF2B5EF4-FFF2-40B4-BE49-F238E27FC236}">
                <a16:creationId xmlns:a16="http://schemas.microsoft.com/office/drawing/2014/main" id="{639A01F6-0B12-4EE5-86CF-20FA23A264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71" name="Gráfico 70">
            <a:extLst>
              <a:ext uri="{FF2B5EF4-FFF2-40B4-BE49-F238E27FC236}">
                <a16:creationId xmlns:a16="http://schemas.microsoft.com/office/drawing/2014/main" id="{F417D006-6104-4C7E-ABEE-D6000C332B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72" name="Gráfico 71">
            <a:extLst>
              <a:ext uri="{FF2B5EF4-FFF2-40B4-BE49-F238E27FC236}">
                <a16:creationId xmlns:a16="http://schemas.microsoft.com/office/drawing/2014/main" id="{64C089EA-C96D-4B17-B194-1C9D5BF4ED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82744" y="2686050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3" name="Gráfico 72">
            <a:extLst>
              <a:ext uri="{FF2B5EF4-FFF2-40B4-BE49-F238E27FC236}">
                <a16:creationId xmlns:a16="http://schemas.microsoft.com/office/drawing/2014/main" id="{D02816FA-954B-453A-B0D2-040180F095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13768" y="2686050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4" name="Gráfico 73">
            <a:extLst>
              <a:ext uri="{FF2B5EF4-FFF2-40B4-BE49-F238E27FC236}">
                <a16:creationId xmlns:a16="http://schemas.microsoft.com/office/drawing/2014/main" id="{6E308481-8BF0-4F43-B323-94A29D713B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198256" y="2686801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5" name="Gráfico 74">
            <a:extLst>
              <a:ext uri="{FF2B5EF4-FFF2-40B4-BE49-F238E27FC236}">
                <a16:creationId xmlns:a16="http://schemas.microsoft.com/office/drawing/2014/main" id="{C578EA02-7B8A-49CB-B746-8289BD0E6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67232" y="2686050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6" name="Gráfico 75">
            <a:extLst>
              <a:ext uri="{FF2B5EF4-FFF2-40B4-BE49-F238E27FC236}">
                <a16:creationId xmlns:a16="http://schemas.microsoft.com/office/drawing/2014/main" id="{F5F19DF2-1B65-46B2-9236-0D74E63AEA5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051720" y="2686050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7" name="Gráfico 76">
            <a:extLst>
              <a:ext uri="{FF2B5EF4-FFF2-40B4-BE49-F238E27FC236}">
                <a16:creationId xmlns:a16="http://schemas.microsoft.com/office/drawing/2014/main" id="{336ACA9F-7E07-44D5-8B2E-FCB6C5A1DC5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13768" y="2686050"/>
            <a:ext cx="760434" cy="1013912"/>
          </a:xfrm>
          <a:prstGeom prst="rect">
            <a:avLst/>
          </a:prstGeom>
        </p:spPr>
      </p:pic>
      <p:pic>
        <p:nvPicPr>
          <p:cNvPr id="78" name="Gráfico 77">
            <a:extLst>
              <a:ext uri="{FF2B5EF4-FFF2-40B4-BE49-F238E27FC236}">
                <a16:creationId xmlns:a16="http://schemas.microsoft.com/office/drawing/2014/main" id="{6746F768-8F8A-41C2-8238-AD91D5D02C5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75724" y="2684509"/>
            <a:ext cx="760434" cy="1013912"/>
          </a:xfrm>
          <a:prstGeom prst="rect">
            <a:avLst/>
          </a:prstGeom>
        </p:spPr>
      </p:pic>
      <p:pic>
        <p:nvPicPr>
          <p:cNvPr id="79" name="Gráfico 78">
            <a:extLst>
              <a:ext uri="{FF2B5EF4-FFF2-40B4-BE49-F238E27FC236}">
                <a16:creationId xmlns:a16="http://schemas.microsoft.com/office/drawing/2014/main" id="{1D57562C-35C7-4054-AF25-6896CB0A530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37051" y="2968006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80" name="Gráfico 79">
            <a:extLst>
              <a:ext uri="{FF2B5EF4-FFF2-40B4-BE49-F238E27FC236}">
                <a16:creationId xmlns:a16="http://schemas.microsoft.com/office/drawing/2014/main" id="{8B3837FE-F55F-46BF-B4C8-03B7DA4F5BD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455197" y="2968006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81" name="Gráfico 80">
            <a:extLst>
              <a:ext uri="{FF2B5EF4-FFF2-40B4-BE49-F238E27FC236}">
                <a16:creationId xmlns:a16="http://schemas.microsoft.com/office/drawing/2014/main" id="{2A032076-EE95-4133-9340-D9A06072A88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978402" y="2968006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82" name="Gráfico 81">
            <a:extLst>
              <a:ext uri="{FF2B5EF4-FFF2-40B4-BE49-F238E27FC236}">
                <a16:creationId xmlns:a16="http://schemas.microsoft.com/office/drawing/2014/main" id="{911B216C-724B-42B4-A903-799B3506332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0850" y="2968006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83" name="Gráfico 82">
            <a:extLst>
              <a:ext uri="{FF2B5EF4-FFF2-40B4-BE49-F238E27FC236}">
                <a16:creationId xmlns:a16="http://schemas.microsoft.com/office/drawing/2014/main" id="{68D1E2AF-488D-4D9F-9601-264C0D5B722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221148" y="2968006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84" name="Gráfico 8">
            <a:extLst>
              <a:ext uri="{FF2B5EF4-FFF2-40B4-BE49-F238E27FC236}">
                <a16:creationId xmlns:a16="http://schemas.microsoft.com/office/drawing/2014/main" id="{5AE26F28-F335-4F5B-9A2E-738273CACDB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482744" y="2684509"/>
            <a:ext cx="760434" cy="1013912"/>
          </a:xfrm>
          <a:prstGeom prst="rect">
            <a:avLst/>
          </a:prstGeom>
        </p:spPr>
      </p:pic>
      <p:pic>
        <p:nvPicPr>
          <p:cNvPr id="85" name="Gráfico 9">
            <a:extLst>
              <a:ext uri="{FF2B5EF4-FFF2-40B4-BE49-F238E27FC236}">
                <a16:creationId xmlns:a16="http://schemas.microsoft.com/office/drawing/2014/main" id="{E10F6878-4DFB-46B9-A858-3252406C652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195829" y="2684509"/>
            <a:ext cx="760434" cy="1013912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id="{8A59E351-99D4-44EF-94B7-A709B4233DE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047700" y="2684509"/>
            <a:ext cx="768926" cy="1013912"/>
          </a:xfrm>
          <a:prstGeom prst="rect">
            <a:avLst/>
          </a:prstGeom>
        </p:spPr>
      </p:pic>
      <p:pic>
        <p:nvPicPr>
          <p:cNvPr id="87" name="Gráfico 86">
            <a:extLst>
              <a:ext uri="{FF2B5EF4-FFF2-40B4-BE49-F238E27FC236}">
                <a16:creationId xmlns:a16="http://schemas.microsoft.com/office/drawing/2014/main" id="{92000F97-627B-48B1-A8C3-7E220B996FF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6084" y="4243500"/>
            <a:ext cx="1800000" cy="1800000"/>
          </a:xfrm>
          <a:prstGeom prst="rect">
            <a:avLst/>
          </a:prstGeom>
        </p:spPr>
      </p:pic>
      <p:pic>
        <p:nvPicPr>
          <p:cNvPr id="88" name="Gráfico 87">
            <a:extLst>
              <a:ext uri="{FF2B5EF4-FFF2-40B4-BE49-F238E27FC236}">
                <a16:creationId xmlns:a16="http://schemas.microsoft.com/office/drawing/2014/main" id="{CEC1BE97-E033-4C6F-BE85-F94CEFEE405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416466" y="4243500"/>
            <a:ext cx="1705078" cy="1800000"/>
          </a:xfrm>
          <a:prstGeom prst="rect">
            <a:avLst/>
          </a:prstGeom>
        </p:spPr>
      </p:pic>
      <p:pic>
        <p:nvPicPr>
          <p:cNvPr id="89" name="Gráfico 88">
            <a:extLst>
              <a:ext uri="{FF2B5EF4-FFF2-40B4-BE49-F238E27FC236}">
                <a16:creationId xmlns:a16="http://schemas.microsoft.com/office/drawing/2014/main" id="{6B988905-9ED2-47F2-A618-241759FFB43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061927" y="4243500"/>
            <a:ext cx="1420313" cy="1800000"/>
          </a:xfrm>
          <a:prstGeom prst="rect">
            <a:avLst/>
          </a:prstGeom>
        </p:spPr>
      </p:pic>
      <p:pic>
        <p:nvPicPr>
          <p:cNvPr id="90" name="Gráfico 89">
            <a:extLst>
              <a:ext uri="{FF2B5EF4-FFF2-40B4-BE49-F238E27FC236}">
                <a16:creationId xmlns:a16="http://schemas.microsoft.com/office/drawing/2014/main" id="{FC88AE0F-4A38-41AD-9FE1-CB3CA58464D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791763" y="4243500"/>
            <a:ext cx="966797" cy="1800000"/>
          </a:xfrm>
          <a:prstGeom prst="rect">
            <a:avLst/>
          </a:prstGeom>
        </p:spPr>
      </p:pic>
      <p:pic>
        <p:nvPicPr>
          <p:cNvPr id="91" name="Gráfico 90">
            <a:extLst>
              <a:ext uri="{FF2B5EF4-FFF2-40B4-BE49-F238E27FC236}">
                <a16:creationId xmlns:a16="http://schemas.microsoft.com/office/drawing/2014/main" id="{C8BABAF7-E66D-4AC7-A885-4F350939E23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1068084" y="4243500"/>
            <a:ext cx="1800000" cy="1800000"/>
          </a:xfrm>
          <a:prstGeom prst="rect">
            <a:avLst/>
          </a:prstGeom>
        </p:spPr>
      </p:pic>
      <p:pic>
        <p:nvPicPr>
          <p:cNvPr id="92" name="Imagem 91" descr="Uma imagem contendo desenho&#10;&#10;Descrição gerada automaticamente">
            <a:extLst>
              <a:ext uri="{FF2B5EF4-FFF2-40B4-BE49-F238E27FC236}">
                <a16:creationId xmlns:a16="http://schemas.microsoft.com/office/drawing/2014/main" id="{24DEBFA7-1ECE-44D6-AEC7-E1A655FEF42E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64" y="7664969"/>
            <a:ext cx="468000" cy="468000"/>
          </a:xfrm>
          <a:prstGeom prst="rect">
            <a:avLst/>
          </a:prstGeom>
        </p:spPr>
      </p:pic>
      <p:pic>
        <p:nvPicPr>
          <p:cNvPr id="93" name="Imagem 92" descr="Uma imagem contendo desenho&#10;&#10;Descrição gerada automaticamente">
            <a:extLst>
              <a:ext uri="{FF2B5EF4-FFF2-40B4-BE49-F238E27FC236}">
                <a16:creationId xmlns:a16="http://schemas.microsoft.com/office/drawing/2014/main" id="{620DF288-539C-4E65-9291-AA92370BA8F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74" y="7664969"/>
            <a:ext cx="468000" cy="468000"/>
          </a:xfrm>
          <a:prstGeom prst="rect">
            <a:avLst/>
          </a:prstGeom>
        </p:spPr>
      </p:pic>
      <p:pic>
        <p:nvPicPr>
          <p:cNvPr id="94" name="Imagem 93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A523BAD0-8EAE-41C5-8DBE-3CDB8625E45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23" y="7664969"/>
            <a:ext cx="450013" cy="468000"/>
          </a:xfrm>
          <a:prstGeom prst="rect">
            <a:avLst/>
          </a:prstGeom>
        </p:spPr>
      </p:pic>
      <p:pic>
        <p:nvPicPr>
          <p:cNvPr id="95" name="Imagem 94" descr="Uma imagem contendo desenho&#10;&#10;Descrição gerada automaticamente">
            <a:extLst>
              <a:ext uri="{FF2B5EF4-FFF2-40B4-BE49-F238E27FC236}">
                <a16:creationId xmlns:a16="http://schemas.microsoft.com/office/drawing/2014/main" id="{B218CDFE-B9B0-4ADD-952D-2336CF5A0567}"/>
              </a:ext>
            </a:extLst>
          </p:cNvPr>
          <p:cNvPicPr>
            <a:picLocks noChangeAspect="1"/>
          </p:cNvPicPr>
          <p:nvPr/>
        </p:nvPicPr>
        <p:blipFill>
          <a:blip r:embed="rId5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85" y="7429485"/>
            <a:ext cx="1224000" cy="1224000"/>
          </a:xfrm>
          <a:prstGeom prst="rect">
            <a:avLst/>
          </a:prstGeom>
        </p:spPr>
      </p:pic>
      <p:pic>
        <p:nvPicPr>
          <p:cNvPr id="96" name="Imagem 95" descr="Uma imagem contendo desenho&#10;&#10;Descrição gerada automaticamente">
            <a:extLst>
              <a:ext uri="{FF2B5EF4-FFF2-40B4-BE49-F238E27FC236}">
                <a16:creationId xmlns:a16="http://schemas.microsoft.com/office/drawing/2014/main" id="{F82988ED-3231-48C4-AC3A-A6961D3E1A23}"/>
              </a:ext>
            </a:extLst>
          </p:cNvPr>
          <p:cNvPicPr>
            <a:picLocks noChangeAspect="1"/>
          </p:cNvPicPr>
          <p:nvPr/>
        </p:nvPicPr>
        <p:blipFill>
          <a:blip r:embed="rId5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38" y="7429500"/>
            <a:ext cx="1224000" cy="1224000"/>
          </a:xfrm>
          <a:prstGeom prst="rect">
            <a:avLst/>
          </a:prstGeom>
        </p:spPr>
      </p:pic>
      <p:pic>
        <p:nvPicPr>
          <p:cNvPr id="97" name="Imagem 96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B6CEFE53-366A-46BC-9DD0-78B26A1E123E}"/>
              </a:ext>
            </a:extLst>
          </p:cNvPr>
          <p:cNvPicPr>
            <a:picLocks noChangeAspect="1"/>
          </p:cNvPicPr>
          <p:nvPr/>
        </p:nvPicPr>
        <p:blipFill>
          <a:blip r:embed="rId5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70" y="7429485"/>
            <a:ext cx="1176959" cy="1224000"/>
          </a:xfrm>
          <a:prstGeom prst="rect">
            <a:avLst/>
          </a:prstGeom>
        </p:spPr>
      </p:pic>
      <p:pic>
        <p:nvPicPr>
          <p:cNvPr id="98" name="Imagem 97" descr="Uma imagem contendo desenho&#10;&#10;Descrição gerada automaticamente">
            <a:extLst>
              <a:ext uri="{FF2B5EF4-FFF2-40B4-BE49-F238E27FC236}">
                <a16:creationId xmlns:a16="http://schemas.microsoft.com/office/drawing/2014/main" id="{75868BA9-1484-4D24-8C65-4AB2883D1219}"/>
              </a:ext>
            </a:extLst>
          </p:cNvPr>
          <p:cNvPicPr>
            <a:picLocks noChangeAspect="1"/>
          </p:cNvPicPr>
          <p:nvPr/>
        </p:nvPicPr>
        <p:blipFill>
          <a:blip r:embed="rId5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349" y="7195485"/>
            <a:ext cx="468000" cy="468000"/>
          </a:xfrm>
          <a:prstGeom prst="rect">
            <a:avLst/>
          </a:prstGeom>
        </p:spPr>
      </p:pic>
      <p:pic>
        <p:nvPicPr>
          <p:cNvPr id="99" name="Imagem 98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21F7499F-3242-4ED5-AC6D-1717071BFA5F}"/>
              </a:ext>
            </a:extLst>
          </p:cNvPr>
          <p:cNvPicPr>
            <a:picLocks noChangeAspect="1"/>
          </p:cNvPicPr>
          <p:nvPr/>
        </p:nvPicPr>
        <p:blipFill>
          <a:blip r:embed="rId5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92" y="8533236"/>
            <a:ext cx="450013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8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A501367-A474-4850-87D0-681D07853DC6}"/>
              </a:ext>
            </a:extLst>
          </p:cNvPr>
          <p:cNvGrpSpPr/>
          <p:nvPr/>
        </p:nvGrpSpPr>
        <p:grpSpPr>
          <a:xfrm>
            <a:off x="245994" y="3543300"/>
            <a:ext cx="7926455" cy="6475827"/>
            <a:chOff x="342900" y="3886200"/>
            <a:chExt cx="8259417" cy="5090317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4F4F94E-E704-48BA-AD29-7275DE8BD3E8}"/>
                </a:ext>
              </a:extLst>
            </p:cNvPr>
            <p:cNvSpPr/>
            <p:nvPr/>
          </p:nvSpPr>
          <p:spPr>
            <a:xfrm>
              <a:off x="452231" y="4000500"/>
              <a:ext cx="8150086" cy="4976017"/>
            </a:xfrm>
            <a:prstGeom prst="roundRect">
              <a:avLst>
                <a:gd name="adj" fmla="val 2074"/>
              </a:avLst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F2A39BA8-2F3C-4843-8109-085D17593096}"/>
                </a:ext>
              </a:extLst>
            </p:cNvPr>
            <p:cNvSpPr/>
            <p:nvPr/>
          </p:nvSpPr>
          <p:spPr>
            <a:xfrm>
              <a:off x="342900" y="3886200"/>
              <a:ext cx="8150086" cy="4976017"/>
            </a:xfrm>
            <a:prstGeom prst="roundRect">
              <a:avLst>
                <a:gd name="adj" fmla="val 2074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73FE2371-87ED-4822-8994-E49AC4750BAB}"/>
              </a:ext>
            </a:extLst>
          </p:cNvPr>
          <p:cNvSpPr/>
          <p:nvPr/>
        </p:nvSpPr>
        <p:spPr>
          <a:xfrm>
            <a:off x="1857080" y="465759"/>
            <a:ext cx="2727175" cy="450574"/>
          </a:xfrm>
          <a:prstGeom prst="roundRect">
            <a:avLst>
              <a:gd name="adj" fmla="val 6911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7F26981-EF18-46C2-B801-64CD6DF42B42}"/>
              </a:ext>
            </a:extLst>
          </p:cNvPr>
          <p:cNvGrpSpPr/>
          <p:nvPr/>
        </p:nvGrpSpPr>
        <p:grpSpPr>
          <a:xfrm>
            <a:off x="8729044" y="3677824"/>
            <a:ext cx="9208038" cy="6330415"/>
            <a:chOff x="342900" y="3886200"/>
            <a:chExt cx="8259417" cy="509031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E6E3E2C-57F8-454F-ACCE-45769920BFD2}"/>
                </a:ext>
              </a:extLst>
            </p:cNvPr>
            <p:cNvSpPr/>
            <p:nvPr/>
          </p:nvSpPr>
          <p:spPr>
            <a:xfrm>
              <a:off x="452231" y="4000500"/>
              <a:ext cx="8150086" cy="4976017"/>
            </a:xfrm>
            <a:prstGeom prst="roundRect">
              <a:avLst>
                <a:gd name="adj" fmla="val 2074"/>
              </a:avLst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F5EFE7C6-44AF-43A2-9EA2-1A68E0529597}"/>
                </a:ext>
              </a:extLst>
            </p:cNvPr>
            <p:cNvSpPr/>
            <p:nvPr/>
          </p:nvSpPr>
          <p:spPr>
            <a:xfrm>
              <a:off x="342900" y="3886200"/>
              <a:ext cx="8150086" cy="4976017"/>
            </a:xfrm>
            <a:prstGeom prst="roundRect">
              <a:avLst>
                <a:gd name="adj" fmla="val 2074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563D4EA-381E-423C-B5C4-B63270DACB6E}"/>
              </a:ext>
            </a:extLst>
          </p:cNvPr>
          <p:cNvGrpSpPr/>
          <p:nvPr/>
        </p:nvGrpSpPr>
        <p:grpSpPr>
          <a:xfrm>
            <a:off x="10401300" y="586290"/>
            <a:ext cx="2325707" cy="1620137"/>
            <a:chOff x="9772650" y="212515"/>
            <a:chExt cx="2857500" cy="1921671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7DBBF562-5A9D-4FFC-BFDF-815B7D2C60D7}"/>
                </a:ext>
              </a:extLst>
            </p:cNvPr>
            <p:cNvSpPr/>
            <p:nvPr/>
          </p:nvSpPr>
          <p:spPr>
            <a:xfrm>
              <a:off x="9871310" y="346451"/>
              <a:ext cx="2758840" cy="1787735"/>
            </a:xfrm>
            <a:prstGeom prst="roundRect">
              <a:avLst>
                <a:gd name="adj" fmla="val 2074"/>
              </a:avLst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6AA56FB3-B936-4C86-A0B6-4DAC222EEF71}"/>
                </a:ext>
              </a:extLst>
            </p:cNvPr>
            <p:cNvSpPr/>
            <p:nvPr/>
          </p:nvSpPr>
          <p:spPr>
            <a:xfrm>
              <a:off x="9772650" y="212515"/>
              <a:ext cx="2758840" cy="1787735"/>
            </a:xfrm>
            <a:prstGeom prst="roundRect">
              <a:avLst>
                <a:gd name="adj" fmla="val 2074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EF3822A-DA30-4869-87F3-30B025A6C6CB}"/>
              </a:ext>
            </a:extLst>
          </p:cNvPr>
          <p:cNvGrpSpPr/>
          <p:nvPr/>
        </p:nvGrpSpPr>
        <p:grpSpPr>
          <a:xfrm>
            <a:off x="13087350" y="578126"/>
            <a:ext cx="2325707" cy="1620137"/>
            <a:chOff x="9772650" y="212515"/>
            <a:chExt cx="2857500" cy="192167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CF70A3AD-F4FE-4180-AF2C-7E318BC7B0EE}"/>
                </a:ext>
              </a:extLst>
            </p:cNvPr>
            <p:cNvSpPr/>
            <p:nvPr/>
          </p:nvSpPr>
          <p:spPr>
            <a:xfrm>
              <a:off x="9871310" y="346451"/>
              <a:ext cx="2758840" cy="1787735"/>
            </a:xfrm>
            <a:prstGeom prst="roundRect">
              <a:avLst>
                <a:gd name="adj" fmla="val 2074"/>
              </a:avLst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C7004374-997F-4F64-B16F-A12A1C2EBDBA}"/>
                </a:ext>
              </a:extLst>
            </p:cNvPr>
            <p:cNvSpPr/>
            <p:nvPr/>
          </p:nvSpPr>
          <p:spPr>
            <a:xfrm>
              <a:off x="9772650" y="212515"/>
              <a:ext cx="2758840" cy="1787735"/>
            </a:xfrm>
            <a:prstGeom prst="roundRect">
              <a:avLst>
                <a:gd name="adj" fmla="val 2074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23092C1-C073-4447-8705-4CDAEA9A1441}"/>
              </a:ext>
            </a:extLst>
          </p:cNvPr>
          <p:cNvGrpSpPr/>
          <p:nvPr/>
        </p:nvGrpSpPr>
        <p:grpSpPr>
          <a:xfrm>
            <a:off x="15693101" y="578126"/>
            <a:ext cx="2325707" cy="1620137"/>
            <a:chOff x="9772650" y="212515"/>
            <a:chExt cx="2857500" cy="1921671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6C0DBD68-DA47-4653-9422-6229D622F262}"/>
                </a:ext>
              </a:extLst>
            </p:cNvPr>
            <p:cNvSpPr/>
            <p:nvPr/>
          </p:nvSpPr>
          <p:spPr>
            <a:xfrm>
              <a:off x="9871310" y="346451"/>
              <a:ext cx="2758840" cy="1787735"/>
            </a:xfrm>
            <a:prstGeom prst="roundRect">
              <a:avLst>
                <a:gd name="adj" fmla="val 2074"/>
              </a:avLst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D8A1E68C-D104-4CE6-8474-038EFA733604}"/>
                </a:ext>
              </a:extLst>
            </p:cNvPr>
            <p:cNvSpPr/>
            <p:nvPr/>
          </p:nvSpPr>
          <p:spPr>
            <a:xfrm>
              <a:off x="9772650" y="212515"/>
              <a:ext cx="2758840" cy="1787735"/>
            </a:xfrm>
            <a:prstGeom prst="roundRect">
              <a:avLst>
                <a:gd name="adj" fmla="val 2074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Gráfico 12">
            <a:extLst>
              <a:ext uri="{FF2B5EF4-FFF2-40B4-BE49-F238E27FC236}">
                <a16:creationId xmlns:a16="http://schemas.microsoft.com/office/drawing/2014/main" id="{8A92AF38-650C-4BED-A8EE-FF2CEBAA9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12" b="94344" l="10000" r="90000">
                        <a14:foregroundMark x1="37333" y1="9512" x2="36333" y2="17995"/>
                        <a14:foregroundMark x1="40500" y1="33933" x2="41167" y2="34190"/>
                        <a14:foregroundMark x1="43500" y1="48586" x2="42667" y2="53213"/>
                        <a14:foregroundMark x1="42000" y1="61183" x2="42000" y2="64524"/>
                        <a14:foregroundMark x1="30333" y1="62211" x2="30333" y2="62468"/>
                        <a14:foregroundMark x1="57500" y1="88946" x2="69167" y2="94344"/>
                        <a14:foregroundMark x1="69167" y1="94344" x2="75333" y2="94344"/>
                        <a14:foregroundMark x1="75333" y1="94344" x2="78667" y2="91003"/>
                        <a14:foregroundMark x1="73167" y1="53728" x2="69500" y2="60154"/>
                        <a14:foregroundMark x1="69500" y1="60154" x2="67333" y2="68380"/>
                        <a14:foregroundMark x1="67333" y1="68380" x2="74000" y2="72494"/>
                        <a14:foregroundMark x1="29333" y1="32648" x2="30167" y2="33419"/>
                        <a14:foregroundMark x1="31667" y1="48586" x2="30000" y2="50129"/>
                        <a14:foregroundMark x1="30000" y1="31362" x2="29000" y2="33419"/>
                        <a14:foregroundMark x1="28167" y1="34704" x2="26833" y2="35990"/>
                        <a14:foregroundMark x1="27500" y1="35219" x2="30167" y2="36504"/>
                        <a14:foregroundMark x1="26833" y1="37018" x2="31000" y2="37789"/>
                        <a14:foregroundMark x1="27833" y1="34190" x2="30833" y2="34704"/>
                        <a14:foregroundMark x1="31667" y1="32134" x2="26833" y2="32648"/>
                        <a14:foregroundMark x1="26833" y1="32648" x2="30500" y2="39075"/>
                        <a14:foregroundMark x1="30500" y1="39075" x2="29167" y2="33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45994" y="172315"/>
            <a:ext cx="1600200" cy="103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2074"/>
            </a:avLst>
          </a:prstGeom>
          <a:solidFill>
            <a:schemeClr val="tx1">
              <a:lumMod val="10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5EFE7C6-44AF-43A2-9EA2-1A68E0529597}"/>
              </a:ext>
            </a:extLst>
          </p:cNvPr>
          <p:cNvSpPr/>
          <p:nvPr/>
        </p:nvSpPr>
        <p:spPr>
          <a:xfrm>
            <a:off x="2432484" y="1485900"/>
            <a:ext cx="15855516" cy="8801100"/>
          </a:xfrm>
          <a:prstGeom prst="roundRect">
            <a:avLst>
              <a:gd name="adj" fmla="val 2074"/>
            </a:avLst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27" name="Gráfico 32">
            <a:extLst>
              <a:ext uri="{FF2B5EF4-FFF2-40B4-BE49-F238E27FC236}">
                <a16:creationId xmlns:a16="http://schemas.microsoft.com/office/drawing/2014/main" id="{A8F578FC-A3AD-4C43-BA5F-6F3B149AF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65532" y="2286000"/>
            <a:ext cx="577418" cy="599915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7C7FAE65-359A-4D22-B257-3FA5688CCD49}"/>
              </a:ext>
            </a:extLst>
          </p:cNvPr>
          <p:cNvSpPr/>
          <p:nvPr/>
        </p:nvSpPr>
        <p:spPr>
          <a:xfrm>
            <a:off x="0" y="2914650"/>
            <a:ext cx="2280559" cy="971550"/>
          </a:xfrm>
          <a:prstGeom prst="roundRect">
            <a:avLst>
              <a:gd name="adj" fmla="val 6911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29" name="Gráfico 32">
            <a:extLst>
              <a:ext uri="{FF2B5EF4-FFF2-40B4-BE49-F238E27FC236}">
                <a16:creationId xmlns:a16="http://schemas.microsoft.com/office/drawing/2014/main" id="{03A80AAF-C19A-4E44-94C2-81169F6A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14300" y="4743450"/>
            <a:ext cx="577418" cy="599915"/>
          </a:xfrm>
          <a:prstGeom prst="rect">
            <a:avLst/>
          </a:prstGeom>
        </p:spPr>
      </p:pic>
      <p:pic>
        <p:nvPicPr>
          <p:cNvPr id="31" name="Gráfico 32">
            <a:extLst>
              <a:ext uri="{FF2B5EF4-FFF2-40B4-BE49-F238E27FC236}">
                <a16:creationId xmlns:a16="http://schemas.microsoft.com/office/drawing/2014/main" id="{F0703344-824D-4578-BC2B-3F999E08F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43760" y="7172486"/>
            <a:ext cx="577418" cy="599915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D7AA3953-0A62-4ED7-BFD7-DCA026BDF823}"/>
              </a:ext>
            </a:extLst>
          </p:cNvPr>
          <p:cNvGrpSpPr/>
          <p:nvPr/>
        </p:nvGrpSpPr>
        <p:grpSpPr>
          <a:xfrm>
            <a:off x="10909972" y="778783"/>
            <a:ext cx="6749378" cy="1441299"/>
            <a:chOff x="10909972" y="778783"/>
            <a:chExt cx="6749378" cy="1441299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550AEE44-E4B5-4293-83F7-900EFB5A37C7}"/>
                </a:ext>
              </a:extLst>
            </p:cNvPr>
            <p:cNvGrpSpPr/>
            <p:nvPr/>
          </p:nvGrpSpPr>
          <p:grpSpPr>
            <a:xfrm>
              <a:off x="10909972" y="778783"/>
              <a:ext cx="1912746" cy="1335767"/>
              <a:chOff x="10270441" y="778782"/>
              <a:chExt cx="2352449" cy="1642835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B9431E8F-D880-466A-A8BA-0BE9F8780C94}"/>
                  </a:ext>
                </a:extLst>
              </p:cNvPr>
              <p:cNvSpPr/>
              <p:nvPr/>
            </p:nvSpPr>
            <p:spPr>
              <a:xfrm>
                <a:off x="10377482" y="914400"/>
                <a:ext cx="2245408" cy="1507217"/>
              </a:xfrm>
              <a:prstGeom prst="roundRect">
                <a:avLst>
                  <a:gd name="adj" fmla="val 2074"/>
                </a:avLst>
              </a:prstGeom>
              <a:solidFill>
                <a:schemeClr val="tx1">
                  <a:lumMod val="25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4A51C03E-4F71-4832-95CA-474D12D63B73}"/>
                  </a:ext>
                </a:extLst>
              </p:cNvPr>
              <p:cNvSpPr/>
              <p:nvPr/>
            </p:nvSpPr>
            <p:spPr>
              <a:xfrm>
                <a:off x="10270441" y="778782"/>
                <a:ext cx="2245408" cy="1507217"/>
              </a:xfrm>
              <a:prstGeom prst="roundRect">
                <a:avLst>
                  <a:gd name="adj" fmla="val 2074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B5CE833A-1EC7-469E-81C2-B2C2ED105B5B}"/>
                </a:ext>
              </a:extLst>
            </p:cNvPr>
            <p:cNvGrpSpPr/>
            <p:nvPr/>
          </p:nvGrpSpPr>
          <p:grpSpPr>
            <a:xfrm>
              <a:off x="13315242" y="818016"/>
              <a:ext cx="1912745" cy="1335767"/>
              <a:chOff x="10270442" y="778782"/>
              <a:chExt cx="2352448" cy="1642835"/>
            </a:xfrm>
          </p:grpSpPr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2D609FF-B062-434D-8113-F24A62184564}"/>
                  </a:ext>
                </a:extLst>
              </p:cNvPr>
              <p:cNvSpPr/>
              <p:nvPr/>
            </p:nvSpPr>
            <p:spPr>
              <a:xfrm>
                <a:off x="10377482" y="914400"/>
                <a:ext cx="2245408" cy="1507217"/>
              </a:xfrm>
              <a:prstGeom prst="roundRect">
                <a:avLst>
                  <a:gd name="adj" fmla="val 2074"/>
                </a:avLst>
              </a:prstGeom>
              <a:solidFill>
                <a:schemeClr val="tx1">
                  <a:lumMod val="25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tângulo: Cantos Arredondados 37">
                <a:extLst>
                  <a:ext uri="{FF2B5EF4-FFF2-40B4-BE49-F238E27FC236}">
                    <a16:creationId xmlns:a16="http://schemas.microsoft.com/office/drawing/2014/main" id="{DADA60AF-46A6-489A-8A31-1729A987F6E0}"/>
                  </a:ext>
                </a:extLst>
              </p:cNvPr>
              <p:cNvSpPr/>
              <p:nvPr/>
            </p:nvSpPr>
            <p:spPr>
              <a:xfrm>
                <a:off x="10270442" y="778782"/>
                <a:ext cx="2245408" cy="1507217"/>
              </a:xfrm>
              <a:prstGeom prst="roundRect">
                <a:avLst>
                  <a:gd name="adj" fmla="val 2074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17849DB9-A734-4171-B24D-0979B4307454}"/>
                </a:ext>
              </a:extLst>
            </p:cNvPr>
            <p:cNvGrpSpPr/>
            <p:nvPr/>
          </p:nvGrpSpPr>
          <p:grpSpPr>
            <a:xfrm>
              <a:off x="15746605" y="884315"/>
              <a:ext cx="1912745" cy="1335767"/>
              <a:chOff x="10270442" y="778782"/>
              <a:chExt cx="2352448" cy="1642835"/>
            </a:xfrm>
          </p:grpSpPr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51C9EED3-3E7D-42F5-B45E-6ABD0D9C8F9E}"/>
                  </a:ext>
                </a:extLst>
              </p:cNvPr>
              <p:cNvSpPr/>
              <p:nvPr/>
            </p:nvSpPr>
            <p:spPr>
              <a:xfrm>
                <a:off x="10377482" y="914400"/>
                <a:ext cx="2245408" cy="1507217"/>
              </a:xfrm>
              <a:prstGeom prst="roundRect">
                <a:avLst>
                  <a:gd name="adj" fmla="val 2074"/>
                </a:avLst>
              </a:prstGeom>
              <a:solidFill>
                <a:schemeClr val="tx1">
                  <a:lumMod val="25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6C08E5D1-4066-49EC-AD1F-2A9B46C13261}"/>
                  </a:ext>
                </a:extLst>
              </p:cNvPr>
              <p:cNvSpPr/>
              <p:nvPr/>
            </p:nvSpPr>
            <p:spPr>
              <a:xfrm>
                <a:off x="10270442" y="778782"/>
                <a:ext cx="2245408" cy="1507217"/>
              </a:xfrm>
              <a:prstGeom prst="roundRect">
                <a:avLst>
                  <a:gd name="adj" fmla="val 2074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B25C5B2-A22A-4520-BF41-01A6225D8007}"/>
              </a:ext>
            </a:extLst>
          </p:cNvPr>
          <p:cNvSpPr/>
          <p:nvPr/>
        </p:nvSpPr>
        <p:spPr>
          <a:xfrm>
            <a:off x="2454256" y="2607557"/>
            <a:ext cx="15855516" cy="2864315"/>
          </a:xfrm>
          <a:prstGeom prst="roundRect">
            <a:avLst>
              <a:gd name="adj" fmla="val 2074"/>
            </a:avLst>
          </a:prstGeom>
          <a:solidFill>
            <a:schemeClr val="accent3">
              <a:lumMod val="20000"/>
              <a:lumOff val="80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C53EB0F5-1919-4C92-B3DB-51C55EEE00A5}"/>
              </a:ext>
            </a:extLst>
          </p:cNvPr>
          <p:cNvSpPr/>
          <p:nvPr/>
        </p:nvSpPr>
        <p:spPr>
          <a:xfrm>
            <a:off x="2454256" y="6409051"/>
            <a:ext cx="15855516" cy="2864315"/>
          </a:xfrm>
          <a:prstGeom prst="roundRect">
            <a:avLst>
              <a:gd name="adj" fmla="val 2074"/>
            </a:avLst>
          </a:prstGeom>
          <a:solidFill>
            <a:schemeClr val="accent3">
              <a:lumMod val="20000"/>
              <a:lumOff val="80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3A18F42-47D4-466E-AF72-E59C6CA34DF1}"/>
              </a:ext>
            </a:extLst>
          </p:cNvPr>
          <p:cNvGrpSpPr/>
          <p:nvPr/>
        </p:nvGrpSpPr>
        <p:grpSpPr>
          <a:xfrm>
            <a:off x="8404004" y="803200"/>
            <a:ext cx="1912745" cy="1335767"/>
            <a:chOff x="10270442" y="778782"/>
            <a:chExt cx="2352448" cy="1642835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F038170F-7C49-4EA3-8077-DF5D2596C5CD}"/>
                </a:ext>
              </a:extLst>
            </p:cNvPr>
            <p:cNvSpPr/>
            <p:nvPr/>
          </p:nvSpPr>
          <p:spPr>
            <a:xfrm>
              <a:off x="10377482" y="914400"/>
              <a:ext cx="2245408" cy="1507217"/>
            </a:xfrm>
            <a:prstGeom prst="roundRect">
              <a:avLst>
                <a:gd name="adj" fmla="val 2074"/>
              </a:avLst>
            </a:prstGeom>
            <a:solidFill>
              <a:schemeClr val="tx1">
                <a:lumMod val="25000"/>
              </a:schemeClr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03FA8B95-88D9-45EA-87F3-3B1F45E7C0BE}"/>
                </a:ext>
              </a:extLst>
            </p:cNvPr>
            <p:cNvSpPr/>
            <p:nvPr/>
          </p:nvSpPr>
          <p:spPr>
            <a:xfrm>
              <a:off x="10270442" y="778782"/>
              <a:ext cx="2245408" cy="1507217"/>
            </a:xfrm>
            <a:prstGeom prst="roundRect">
              <a:avLst>
                <a:gd name="adj" fmla="val 2074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AD4B4-EDE6-49D8-83B9-0F8D7D7B1D1E}"/>
              </a:ext>
            </a:extLst>
          </p:cNvPr>
          <p:cNvSpPr/>
          <p:nvPr/>
        </p:nvSpPr>
        <p:spPr>
          <a:xfrm>
            <a:off x="0" y="5501208"/>
            <a:ext cx="2280559" cy="971550"/>
          </a:xfrm>
          <a:prstGeom prst="roundRect">
            <a:avLst>
              <a:gd name="adj" fmla="val 6911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31248D1C-B0F5-4B76-9B32-9F5752E9ED09}"/>
              </a:ext>
            </a:extLst>
          </p:cNvPr>
          <p:cNvSpPr/>
          <p:nvPr/>
        </p:nvSpPr>
        <p:spPr>
          <a:xfrm>
            <a:off x="5441" y="7772400"/>
            <a:ext cx="2280559" cy="971550"/>
          </a:xfrm>
          <a:prstGeom prst="roundRect">
            <a:avLst>
              <a:gd name="adj" fmla="val 6911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C3AA02-CD0E-4566-8C04-927011530DEF}"/>
              </a:ext>
            </a:extLst>
          </p:cNvPr>
          <p:cNvGrpSpPr/>
          <p:nvPr/>
        </p:nvGrpSpPr>
        <p:grpSpPr>
          <a:xfrm>
            <a:off x="57150" y="130006"/>
            <a:ext cx="1729736" cy="1355894"/>
            <a:chOff x="15659100" y="228600"/>
            <a:chExt cx="1595231" cy="1257301"/>
          </a:xfrm>
        </p:grpSpPr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7288178D-41E4-4B5B-9DDF-B8D725244FEE}"/>
                </a:ext>
              </a:extLst>
            </p:cNvPr>
            <p:cNvSpPr/>
            <p:nvPr/>
          </p:nvSpPr>
          <p:spPr>
            <a:xfrm>
              <a:off x="15659100" y="228601"/>
              <a:ext cx="1595231" cy="1257300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  <p:pic>
          <p:nvPicPr>
            <p:cNvPr id="47" name="Imagem 46" descr="Uma imagem contendo objeto, relógio&#10;&#10;Descrição gerada automaticamente">
              <a:extLst>
                <a:ext uri="{FF2B5EF4-FFF2-40B4-BE49-F238E27FC236}">
                  <a16:creationId xmlns:a16="http://schemas.microsoft.com/office/drawing/2014/main" id="{869D0F55-C7FF-47FF-A260-CD932A40D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63247" y="228600"/>
              <a:ext cx="1062484" cy="1135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92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2074"/>
            </a:avLst>
          </a:prstGeom>
          <a:solidFill>
            <a:schemeClr val="tx1">
              <a:lumMod val="10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5EFE7C6-44AF-43A2-9EA2-1A68E0529597}"/>
              </a:ext>
            </a:extLst>
          </p:cNvPr>
          <p:cNvSpPr/>
          <p:nvPr/>
        </p:nvSpPr>
        <p:spPr>
          <a:xfrm>
            <a:off x="3530641" y="7200900"/>
            <a:ext cx="14026239" cy="2628900"/>
          </a:xfrm>
          <a:prstGeom prst="roundRect">
            <a:avLst>
              <a:gd name="adj" fmla="val 12660"/>
            </a:avLst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7C7FAE65-359A-4D22-B257-3FA5688CCD49}"/>
              </a:ext>
            </a:extLst>
          </p:cNvPr>
          <p:cNvSpPr/>
          <p:nvPr/>
        </p:nvSpPr>
        <p:spPr>
          <a:xfrm>
            <a:off x="578719" y="2971800"/>
            <a:ext cx="2678831" cy="1428750"/>
          </a:xfrm>
          <a:prstGeom prst="roundRect">
            <a:avLst>
              <a:gd name="adj" fmla="val 6911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FB85DF23-E3FC-462E-A1C4-9BFB60426957}"/>
              </a:ext>
            </a:extLst>
          </p:cNvPr>
          <p:cNvSpPr/>
          <p:nvPr/>
        </p:nvSpPr>
        <p:spPr>
          <a:xfrm>
            <a:off x="571500" y="4743450"/>
            <a:ext cx="2678831" cy="1428750"/>
          </a:xfrm>
          <a:prstGeom prst="roundRect">
            <a:avLst>
              <a:gd name="adj" fmla="val 6911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9F563382-0BF4-4939-AF1E-10F09F08690F}"/>
              </a:ext>
            </a:extLst>
          </p:cNvPr>
          <p:cNvSpPr/>
          <p:nvPr/>
        </p:nvSpPr>
        <p:spPr>
          <a:xfrm>
            <a:off x="571500" y="6515100"/>
            <a:ext cx="2678831" cy="1428750"/>
          </a:xfrm>
          <a:prstGeom prst="roundRect">
            <a:avLst>
              <a:gd name="adj" fmla="val 6911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79F9F05-2C06-4F27-AB8A-EDAA4E139E10}"/>
              </a:ext>
            </a:extLst>
          </p:cNvPr>
          <p:cNvSpPr/>
          <p:nvPr/>
        </p:nvSpPr>
        <p:spPr>
          <a:xfrm>
            <a:off x="571500" y="8343900"/>
            <a:ext cx="2678831" cy="1428750"/>
          </a:xfrm>
          <a:prstGeom prst="roundRect">
            <a:avLst>
              <a:gd name="adj" fmla="val 6911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9B7396D9-A98D-495A-8AE5-AB401FD5B14D}"/>
              </a:ext>
            </a:extLst>
          </p:cNvPr>
          <p:cNvSpPr/>
          <p:nvPr/>
        </p:nvSpPr>
        <p:spPr>
          <a:xfrm>
            <a:off x="3530641" y="2971800"/>
            <a:ext cx="14026240" cy="3714750"/>
          </a:xfrm>
          <a:prstGeom prst="roundRect">
            <a:avLst>
              <a:gd name="adj" fmla="val 6911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2074"/>
            </a:avLst>
          </a:prstGeom>
          <a:solidFill>
            <a:schemeClr val="tx1">
              <a:lumMod val="25000"/>
              <a:alpha val="6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5EFE7C6-44AF-43A2-9EA2-1A68E0529597}"/>
              </a:ext>
            </a:extLst>
          </p:cNvPr>
          <p:cNvSpPr/>
          <p:nvPr/>
        </p:nvSpPr>
        <p:spPr>
          <a:xfrm>
            <a:off x="2286000" y="1028700"/>
            <a:ext cx="16023771" cy="9258300"/>
          </a:xfrm>
          <a:prstGeom prst="roundRect">
            <a:avLst>
              <a:gd name="adj" fmla="val 2074"/>
            </a:avLst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8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BD72AC-0F0B-476D-AEAA-DE971E7B7446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2074"/>
            </a:avLst>
          </a:prstGeom>
          <a:gradFill flip="none" rotWithShape="1">
            <a:gsLst>
              <a:gs pos="0">
                <a:schemeClr val="tx1">
                  <a:lumMod val="25000"/>
                  <a:shade val="30000"/>
                  <a:satMod val="115000"/>
                </a:schemeClr>
              </a:gs>
              <a:gs pos="50000">
                <a:schemeClr val="tx1">
                  <a:lumMod val="25000"/>
                  <a:shade val="67500"/>
                  <a:satMod val="115000"/>
                </a:schemeClr>
              </a:gs>
              <a:gs pos="100000">
                <a:schemeClr val="tx1">
                  <a:lumMod val="2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890DD3-F222-4293-BA32-ADA7A3291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56" y="1028700"/>
            <a:ext cx="15993344" cy="924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9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D2510FA-580F-4B68-A44C-1F3596C8AB6B}"/>
              </a:ext>
            </a:extLst>
          </p:cNvPr>
          <p:cNvSpPr/>
          <p:nvPr/>
        </p:nvSpPr>
        <p:spPr>
          <a:xfrm>
            <a:off x="27214" y="0"/>
            <a:ext cx="18260786" cy="10287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C0DBD68-DA47-4653-9422-6229D622F262}"/>
              </a:ext>
            </a:extLst>
          </p:cNvPr>
          <p:cNvSpPr/>
          <p:nvPr/>
        </p:nvSpPr>
        <p:spPr>
          <a:xfrm>
            <a:off x="-728354" y="-440240"/>
            <a:ext cx="3357254" cy="213831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8A1E68C-D104-4CE6-8474-038EFA733604}"/>
              </a:ext>
            </a:extLst>
          </p:cNvPr>
          <p:cNvSpPr/>
          <p:nvPr/>
        </p:nvSpPr>
        <p:spPr>
          <a:xfrm>
            <a:off x="2971800" y="-59353"/>
            <a:ext cx="15316200" cy="1737937"/>
          </a:xfrm>
          <a:prstGeom prst="roundRect">
            <a:avLst>
              <a:gd name="adj" fmla="val 2074"/>
            </a:avLst>
          </a:prstGeom>
          <a:solidFill>
            <a:schemeClr val="tx1">
              <a:lumMod val="10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8B83BC4-7B94-4463-917D-D85F8B9B312A}"/>
              </a:ext>
            </a:extLst>
          </p:cNvPr>
          <p:cNvGrpSpPr/>
          <p:nvPr/>
        </p:nvGrpSpPr>
        <p:grpSpPr>
          <a:xfrm>
            <a:off x="219269" y="7503079"/>
            <a:ext cx="17801085" cy="2555321"/>
            <a:chOff x="219269" y="7331628"/>
            <a:chExt cx="17801085" cy="2555321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BB29B06C-69B2-43B5-8B25-A3865EF9B894}"/>
                </a:ext>
              </a:extLst>
            </p:cNvPr>
            <p:cNvGrpSpPr/>
            <p:nvPr/>
          </p:nvGrpSpPr>
          <p:grpSpPr>
            <a:xfrm>
              <a:off x="219269" y="7331628"/>
              <a:ext cx="8659587" cy="2555321"/>
              <a:chOff x="269192" y="2514600"/>
              <a:chExt cx="8891366" cy="2628900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DDD0FF9C-B9B8-426C-95CA-DC7FAE28DA01}"/>
                  </a:ext>
                </a:extLst>
              </p:cNvPr>
              <p:cNvSpPr/>
              <p:nvPr/>
            </p:nvSpPr>
            <p:spPr>
              <a:xfrm>
                <a:off x="269192" y="2576542"/>
                <a:ext cx="8874808" cy="2566958"/>
              </a:xfrm>
              <a:prstGeom prst="roundRect">
                <a:avLst>
                  <a:gd name="adj" fmla="val 15831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D7376CBA-99ED-4603-B8F7-603CD51F31B1}"/>
                  </a:ext>
                </a:extLst>
              </p:cNvPr>
              <p:cNvSpPr/>
              <p:nvPr/>
            </p:nvSpPr>
            <p:spPr>
              <a:xfrm>
                <a:off x="285750" y="2514600"/>
                <a:ext cx="8874808" cy="62385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59B9B009-F5D1-490E-9833-104EE18F92A4}"/>
                </a:ext>
              </a:extLst>
            </p:cNvPr>
            <p:cNvGrpSpPr/>
            <p:nvPr/>
          </p:nvGrpSpPr>
          <p:grpSpPr>
            <a:xfrm>
              <a:off x="9360767" y="7331628"/>
              <a:ext cx="8659587" cy="2555321"/>
              <a:chOff x="269192" y="2514600"/>
              <a:chExt cx="8891366" cy="2628900"/>
            </a:xfrm>
          </p:grpSpPr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8B095B15-3D35-41BE-9337-C77FF8FF7CC1}"/>
                  </a:ext>
                </a:extLst>
              </p:cNvPr>
              <p:cNvSpPr/>
              <p:nvPr/>
            </p:nvSpPr>
            <p:spPr>
              <a:xfrm>
                <a:off x="269192" y="2576542"/>
                <a:ext cx="8874808" cy="2566958"/>
              </a:xfrm>
              <a:prstGeom prst="roundRect">
                <a:avLst>
                  <a:gd name="adj" fmla="val 15831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tângulo: Cantos Arredondados 37">
                <a:extLst>
                  <a:ext uri="{FF2B5EF4-FFF2-40B4-BE49-F238E27FC236}">
                    <a16:creationId xmlns:a16="http://schemas.microsoft.com/office/drawing/2014/main" id="{5806F791-B560-4CA5-814C-407A6C77C4F0}"/>
                  </a:ext>
                </a:extLst>
              </p:cNvPr>
              <p:cNvSpPr/>
              <p:nvPr/>
            </p:nvSpPr>
            <p:spPr>
              <a:xfrm>
                <a:off x="285750" y="2514600"/>
                <a:ext cx="8874808" cy="62385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BF74E28-4588-421F-8D73-9C5269FFBED1}"/>
              </a:ext>
            </a:extLst>
          </p:cNvPr>
          <p:cNvGrpSpPr/>
          <p:nvPr/>
        </p:nvGrpSpPr>
        <p:grpSpPr>
          <a:xfrm>
            <a:off x="219269" y="4743450"/>
            <a:ext cx="17801085" cy="2555321"/>
            <a:chOff x="219269" y="4914900"/>
            <a:chExt cx="17801085" cy="2555321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5B6A5DCA-0536-490D-B1A2-FAA1DCD599A4}"/>
                </a:ext>
              </a:extLst>
            </p:cNvPr>
            <p:cNvGrpSpPr/>
            <p:nvPr/>
          </p:nvGrpSpPr>
          <p:grpSpPr>
            <a:xfrm>
              <a:off x="219269" y="4914900"/>
              <a:ext cx="8659587" cy="2555321"/>
              <a:chOff x="269192" y="2514600"/>
              <a:chExt cx="8891366" cy="2628900"/>
            </a:xfrm>
          </p:grpSpPr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590BE3E7-5815-4F5A-93B1-FD5A584C04FD}"/>
                  </a:ext>
                </a:extLst>
              </p:cNvPr>
              <p:cNvSpPr/>
              <p:nvPr/>
            </p:nvSpPr>
            <p:spPr>
              <a:xfrm>
                <a:off x="269192" y="2576542"/>
                <a:ext cx="8874808" cy="2566958"/>
              </a:xfrm>
              <a:prstGeom prst="roundRect">
                <a:avLst>
                  <a:gd name="adj" fmla="val 15831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BDC50976-12E8-4C01-A18A-74CF3AA0AC26}"/>
                  </a:ext>
                </a:extLst>
              </p:cNvPr>
              <p:cNvSpPr/>
              <p:nvPr/>
            </p:nvSpPr>
            <p:spPr>
              <a:xfrm>
                <a:off x="285750" y="2514600"/>
                <a:ext cx="8874808" cy="62385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845034BD-3220-4080-9D8E-15310CEFA7C7}"/>
                </a:ext>
              </a:extLst>
            </p:cNvPr>
            <p:cNvGrpSpPr/>
            <p:nvPr/>
          </p:nvGrpSpPr>
          <p:grpSpPr>
            <a:xfrm>
              <a:off x="9360767" y="4914900"/>
              <a:ext cx="8659587" cy="2555321"/>
              <a:chOff x="269192" y="2514600"/>
              <a:chExt cx="8891366" cy="2628900"/>
            </a:xfrm>
          </p:grpSpPr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043C4F1D-6996-411D-9EFB-83228DA73DA7}"/>
                  </a:ext>
                </a:extLst>
              </p:cNvPr>
              <p:cNvSpPr/>
              <p:nvPr/>
            </p:nvSpPr>
            <p:spPr>
              <a:xfrm>
                <a:off x="269192" y="2576542"/>
                <a:ext cx="8874808" cy="2566958"/>
              </a:xfrm>
              <a:prstGeom prst="roundRect">
                <a:avLst>
                  <a:gd name="adj" fmla="val 15831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id="{9992C3EE-5247-4D1D-B41C-E1FD2DCE65B0}"/>
                  </a:ext>
                </a:extLst>
              </p:cNvPr>
              <p:cNvSpPr/>
              <p:nvPr/>
            </p:nvSpPr>
            <p:spPr>
              <a:xfrm>
                <a:off x="285750" y="2514600"/>
                <a:ext cx="8874808" cy="62385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73D7A2B-ED11-47FF-BF0E-053F65552A54}"/>
              </a:ext>
            </a:extLst>
          </p:cNvPr>
          <p:cNvGrpSpPr/>
          <p:nvPr/>
        </p:nvGrpSpPr>
        <p:grpSpPr>
          <a:xfrm>
            <a:off x="235395" y="1943100"/>
            <a:ext cx="17801085" cy="2555321"/>
            <a:chOff x="235395" y="2281195"/>
            <a:chExt cx="17801085" cy="2555321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C2247376-4B56-4CF3-B769-B942712C9CE3}"/>
                </a:ext>
              </a:extLst>
            </p:cNvPr>
            <p:cNvGrpSpPr/>
            <p:nvPr/>
          </p:nvGrpSpPr>
          <p:grpSpPr>
            <a:xfrm>
              <a:off x="235395" y="2281195"/>
              <a:ext cx="8659587" cy="2555321"/>
              <a:chOff x="269192" y="2514600"/>
              <a:chExt cx="8891366" cy="2628900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51AC3637-32A4-4CCB-A0A7-39A85724A151}"/>
                  </a:ext>
                </a:extLst>
              </p:cNvPr>
              <p:cNvSpPr/>
              <p:nvPr/>
            </p:nvSpPr>
            <p:spPr>
              <a:xfrm>
                <a:off x="269192" y="2576542"/>
                <a:ext cx="8874808" cy="2566958"/>
              </a:xfrm>
              <a:prstGeom prst="roundRect">
                <a:avLst>
                  <a:gd name="adj" fmla="val 15831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tângulo: Cantos Arredondados 47">
                <a:extLst>
                  <a:ext uri="{FF2B5EF4-FFF2-40B4-BE49-F238E27FC236}">
                    <a16:creationId xmlns:a16="http://schemas.microsoft.com/office/drawing/2014/main" id="{DF3559D8-AD24-4124-BB0E-AE4E2DCA6587}"/>
                  </a:ext>
                </a:extLst>
              </p:cNvPr>
              <p:cNvSpPr/>
              <p:nvPr/>
            </p:nvSpPr>
            <p:spPr>
              <a:xfrm>
                <a:off x="285750" y="2514600"/>
                <a:ext cx="8874808" cy="62385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2ABFFC34-3F4A-41F8-B50D-6B53EA06EE47}"/>
                </a:ext>
              </a:extLst>
            </p:cNvPr>
            <p:cNvGrpSpPr/>
            <p:nvPr/>
          </p:nvGrpSpPr>
          <p:grpSpPr>
            <a:xfrm>
              <a:off x="9376893" y="2281195"/>
              <a:ext cx="8659587" cy="2555321"/>
              <a:chOff x="269192" y="2514600"/>
              <a:chExt cx="8891366" cy="2628900"/>
            </a:xfrm>
          </p:grpSpPr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id="{140F72E3-F6BB-464A-AC64-3330FAFAA58B}"/>
                  </a:ext>
                </a:extLst>
              </p:cNvPr>
              <p:cNvSpPr/>
              <p:nvPr/>
            </p:nvSpPr>
            <p:spPr>
              <a:xfrm>
                <a:off x="269192" y="2576542"/>
                <a:ext cx="8874808" cy="2566958"/>
              </a:xfrm>
              <a:prstGeom prst="roundRect">
                <a:avLst>
                  <a:gd name="adj" fmla="val 15831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CD086CEA-57BA-47ED-871D-094844B2C5DE}"/>
                  </a:ext>
                </a:extLst>
              </p:cNvPr>
              <p:cNvSpPr/>
              <p:nvPr/>
            </p:nvSpPr>
            <p:spPr>
              <a:xfrm>
                <a:off x="285750" y="2514600"/>
                <a:ext cx="8874808" cy="62385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</a:schemeClr>
              </a:solidFill>
              <a:ln>
                <a:noFill/>
              </a:ln>
              <a:effectLst>
                <a:outerShdw blurRad="38100" dist="12700" dir="5400000" algn="ctr" rotWithShape="0">
                  <a:schemeClr val="bg1">
                    <a:lumMod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FCFD557-2D04-425D-B6E4-C0BD0295EE56}"/>
              </a:ext>
            </a:extLst>
          </p:cNvPr>
          <p:cNvGrpSpPr/>
          <p:nvPr/>
        </p:nvGrpSpPr>
        <p:grpSpPr>
          <a:xfrm>
            <a:off x="14694337" y="364671"/>
            <a:ext cx="3250763" cy="664029"/>
            <a:chOff x="11482376" y="419108"/>
            <a:chExt cx="3690630" cy="753880"/>
          </a:xfrm>
        </p:grpSpPr>
        <p:pic>
          <p:nvPicPr>
            <p:cNvPr id="52" name="Gráfico 32">
              <a:extLst>
                <a:ext uri="{FF2B5EF4-FFF2-40B4-BE49-F238E27FC236}">
                  <a16:creationId xmlns:a16="http://schemas.microsoft.com/office/drawing/2014/main" id="{AA55253F-F341-40C8-871D-828A65C9F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/>
          </p:blipFill>
          <p:spPr>
            <a:xfrm>
              <a:off x="11482376" y="419108"/>
              <a:ext cx="746045" cy="753880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81617823-AEA4-45B4-B079-02F39E35C3AB}"/>
                </a:ext>
              </a:extLst>
            </p:cNvPr>
            <p:cNvSpPr/>
            <p:nvPr/>
          </p:nvSpPr>
          <p:spPr>
            <a:xfrm>
              <a:off x="12352139" y="496091"/>
              <a:ext cx="2820867" cy="599914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DE47D45B-4A38-43EB-B18A-F68E1A82C0F2}"/>
              </a:ext>
            </a:extLst>
          </p:cNvPr>
          <p:cNvGrpSpPr/>
          <p:nvPr/>
        </p:nvGrpSpPr>
        <p:grpSpPr>
          <a:xfrm>
            <a:off x="10922437" y="334963"/>
            <a:ext cx="3250763" cy="664029"/>
            <a:chOff x="11482376" y="419108"/>
            <a:chExt cx="3690630" cy="753880"/>
          </a:xfrm>
        </p:grpSpPr>
        <p:pic>
          <p:nvPicPr>
            <p:cNvPr id="55" name="Gráfico 32">
              <a:extLst>
                <a:ext uri="{FF2B5EF4-FFF2-40B4-BE49-F238E27FC236}">
                  <a16:creationId xmlns:a16="http://schemas.microsoft.com/office/drawing/2014/main" id="{FD4F173F-3620-4C78-AE74-9D6615781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/>
          </p:blipFill>
          <p:spPr>
            <a:xfrm>
              <a:off x="11482376" y="419108"/>
              <a:ext cx="746045" cy="753880"/>
            </a:xfrm>
            <a:prstGeom prst="rect">
              <a:avLst/>
            </a:prstGeom>
          </p:spPr>
        </p:pic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E2C28C83-511C-4518-8E58-031E5D328B62}"/>
                </a:ext>
              </a:extLst>
            </p:cNvPr>
            <p:cNvSpPr/>
            <p:nvPr/>
          </p:nvSpPr>
          <p:spPr>
            <a:xfrm>
              <a:off x="12352139" y="496091"/>
              <a:ext cx="2820867" cy="599914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3ADAE3CB-FAB8-4276-A234-0942204857C9}"/>
              </a:ext>
            </a:extLst>
          </p:cNvPr>
          <p:cNvGrpSpPr/>
          <p:nvPr/>
        </p:nvGrpSpPr>
        <p:grpSpPr>
          <a:xfrm>
            <a:off x="6979087" y="307521"/>
            <a:ext cx="3250763" cy="664029"/>
            <a:chOff x="11482376" y="419108"/>
            <a:chExt cx="3690630" cy="753880"/>
          </a:xfrm>
        </p:grpSpPr>
        <p:pic>
          <p:nvPicPr>
            <p:cNvPr id="58" name="Gráfico 32">
              <a:extLst>
                <a:ext uri="{FF2B5EF4-FFF2-40B4-BE49-F238E27FC236}">
                  <a16:creationId xmlns:a16="http://schemas.microsoft.com/office/drawing/2014/main" id="{8AED1D12-9CBB-4BC5-811D-C9DC11D72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/>
          </p:blipFill>
          <p:spPr>
            <a:xfrm>
              <a:off x="11482376" y="419108"/>
              <a:ext cx="746045" cy="753880"/>
            </a:xfrm>
            <a:prstGeom prst="rect">
              <a:avLst/>
            </a:prstGeom>
          </p:spPr>
        </p:pic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E2294737-710B-4C7B-8B19-DBAD926F60C7}"/>
                </a:ext>
              </a:extLst>
            </p:cNvPr>
            <p:cNvSpPr/>
            <p:nvPr/>
          </p:nvSpPr>
          <p:spPr>
            <a:xfrm>
              <a:off x="12352139" y="496091"/>
              <a:ext cx="2820867" cy="599914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67B3781-97DB-4F1E-B650-1B760CD747D2}"/>
              </a:ext>
            </a:extLst>
          </p:cNvPr>
          <p:cNvGrpSpPr/>
          <p:nvPr/>
        </p:nvGrpSpPr>
        <p:grpSpPr>
          <a:xfrm>
            <a:off x="3064240" y="339035"/>
            <a:ext cx="3250763" cy="664029"/>
            <a:chOff x="11482376" y="419108"/>
            <a:chExt cx="3690630" cy="753880"/>
          </a:xfrm>
        </p:grpSpPr>
        <p:pic>
          <p:nvPicPr>
            <p:cNvPr id="61" name="Gráfico 32">
              <a:extLst>
                <a:ext uri="{FF2B5EF4-FFF2-40B4-BE49-F238E27FC236}">
                  <a16:creationId xmlns:a16="http://schemas.microsoft.com/office/drawing/2014/main" id="{B2A78DB9-A824-4399-B38A-489207F2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/>
          </p:blipFill>
          <p:spPr>
            <a:xfrm>
              <a:off x="11482376" y="419108"/>
              <a:ext cx="746045" cy="753880"/>
            </a:xfrm>
            <a:prstGeom prst="rect">
              <a:avLst/>
            </a:prstGeom>
          </p:spPr>
        </p:pic>
        <p:sp>
          <p:nvSpPr>
            <p:cNvPr id="62" name="Retângulo: Cantos Arredondados 61">
              <a:extLst>
                <a:ext uri="{FF2B5EF4-FFF2-40B4-BE49-F238E27FC236}">
                  <a16:creationId xmlns:a16="http://schemas.microsoft.com/office/drawing/2014/main" id="{DC0859CF-77CB-4D54-BF42-B9C9FA738F16}"/>
                </a:ext>
              </a:extLst>
            </p:cNvPr>
            <p:cNvSpPr/>
            <p:nvPr/>
          </p:nvSpPr>
          <p:spPr>
            <a:xfrm>
              <a:off x="12352139" y="496091"/>
              <a:ext cx="2820867" cy="599914"/>
            </a:xfrm>
            <a:prstGeom prst="roundRect">
              <a:avLst>
                <a:gd name="adj" fmla="val 6911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8616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WS 2 - SAC Dark">
      <a:dk1>
        <a:srgbClr val="1A1F24"/>
      </a:dk1>
      <a:lt1>
        <a:srgbClr val="D8E8F7"/>
      </a:lt1>
      <a:dk2>
        <a:srgbClr val="262B30"/>
      </a:dk2>
      <a:lt2>
        <a:srgbClr val="636A71"/>
      </a:lt2>
      <a:accent1>
        <a:srgbClr val="6B32D9"/>
      </a:accent1>
      <a:accent2>
        <a:srgbClr val="25D498"/>
      </a:accent2>
      <a:accent3>
        <a:srgbClr val="30B1FE"/>
      </a:accent3>
      <a:accent4>
        <a:srgbClr val="FF8248"/>
      </a:accent4>
      <a:accent5>
        <a:srgbClr val="FC4B7C"/>
      </a:accent5>
      <a:accent6>
        <a:srgbClr val="FFBF11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8</Words>
  <Application>Microsoft Office PowerPoint</Application>
  <PresentationFormat>Personalizar</PresentationFormat>
  <Paragraphs>5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Brightness</vt:lpstr>
      <vt:lpstr>Calibri</vt:lpstr>
      <vt:lpstr>Calibri Light</vt:lpstr>
      <vt:lpstr>Eras Light ITC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Jose Maciel</dc:creator>
  <cp:lastModifiedBy>Danilo Maciel</cp:lastModifiedBy>
  <cp:revision>32</cp:revision>
  <dcterms:created xsi:type="dcterms:W3CDTF">2020-10-23T18:38:25Z</dcterms:created>
  <dcterms:modified xsi:type="dcterms:W3CDTF">2022-05-10T22:25:28Z</dcterms:modified>
</cp:coreProperties>
</file>